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04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DEF86-B19D-44A0-9A27-066CEF48CD70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F1767-55BE-4BE6-A14E-ADCF570193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36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6DA0C-747A-4002-BB07-776A76CAFFF8}" type="datetimeFigureOut">
              <a:rPr lang="es-MX" smtClean="0"/>
              <a:t>26/04/2012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CEE64-77E6-4932-8689-EAAF2BE9AD8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s-MX" dirty="0" err="1" smtClean="0">
                <a:latin typeface="Aharoni" pitchFamily="2" charset="-79"/>
                <a:cs typeface="Aharoni" pitchFamily="2" charset="-79"/>
              </a:rPr>
              <a:t>How</a:t>
            </a:r>
            <a:r>
              <a:rPr lang="es-MX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s-MX" dirty="0" err="1" smtClean="0">
                <a:latin typeface="Aharoni" pitchFamily="2" charset="-79"/>
                <a:cs typeface="Aharoni" pitchFamily="2" charset="-79"/>
              </a:rPr>
              <a:t>much</a:t>
            </a:r>
            <a:r>
              <a:rPr lang="es-MX" dirty="0" smtClean="0">
                <a:latin typeface="Aharoni" pitchFamily="2" charset="-79"/>
                <a:cs typeface="Aharoni" pitchFamily="2" charset="-79"/>
              </a:rPr>
              <a:t>- </a:t>
            </a:r>
            <a:r>
              <a:rPr lang="es-MX" dirty="0" err="1" smtClean="0">
                <a:latin typeface="Aharoni" pitchFamily="2" charset="-79"/>
                <a:cs typeface="Aharoni" pitchFamily="2" charset="-79"/>
              </a:rPr>
              <a:t>How</a:t>
            </a:r>
            <a:r>
              <a:rPr lang="es-MX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s-MX" dirty="0" err="1" smtClean="0">
                <a:latin typeface="Aharoni" pitchFamily="2" charset="-79"/>
                <a:cs typeface="Aharoni" pitchFamily="2" charset="-79"/>
              </a:rPr>
              <a:t>many</a:t>
            </a:r>
            <a:r>
              <a:rPr lang="es-MX" dirty="0" smtClean="0">
                <a:latin typeface="Aharoni" pitchFamily="2" charset="-79"/>
                <a:cs typeface="Aharoni" pitchFamily="2" charset="-79"/>
              </a:rPr>
              <a:t>?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0" y="1196752"/>
            <a:ext cx="4040188" cy="639762"/>
          </a:xfrm>
        </p:spPr>
        <p:txBody>
          <a:bodyPr/>
          <a:lstStyle/>
          <a:p>
            <a:pPr algn="ctr"/>
            <a:r>
              <a:rPr lang="es-MX" dirty="0" err="1" smtClean="0">
                <a:latin typeface="Aharoni" pitchFamily="2" charset="-79"/>
                <a:cs typeface="Aharoni" pitchFamily="2" charset="-79"/>
              </a:rPr>
              <a:t>How</a:t>
            </a:r>
            <a:r>
              <a:rPr lang="es-MX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s-MX" dirty="0" err="1" smtClean="0">
                <a:latin typeface="Aharoni" pitchFamily="2" charset="-79"/>
                <a:cs typeface="Aharoni" pitchFamily="2" charset="-79"/>
              </a:rPr>
              <a:t>much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27584" y="2204864"/>
            <a:ext cx="3968180" cy="432048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MX" dirty="0" smtClean="0"/>
              <a:t>                          </a:t>
            </a:r>
            <a:r>
              <a:rPr lang="es-MX" b="1" dirty="0" err="1" smtClean="0"/>
              <a:t>coffee</a:t>
            </a:r>
            <a:r>
              <a:rPr lang="es-MX" b="1" dirty="0" smtClean="0"/>
              <a:t> do </a:t>
            </a:r>
            <a:r>
              <a:rPr lang="es-MX" b="1" dirty="0" err="1" smtClean="0"/>
              <a:t>you</a:t>
            </a:r>
            <a:r>
              <a:rPr lang="es-MX" b="1" dirty="0" smtClean="0"/>
              <a:t> </a:t>
            </a:r>
            <a:r>
              <a:rPr lang="es-MX" b="1" dirty="0" err="1" smtClean="0"/>
              <a:t>need</a:t>
            </a:r>
            <a:r>
              <a:rPr lang="es-MX" b="1" dirty="0" smtClean="0"/>
              <a:t> </a:t>
            </a:r>
            <a:r>
              <a:rPr lang="es-MX" b="1" dirty="0" err="1" smtClean="0"/>
              <a:t>to</a:t>
            </a:r>
            <a:r>
              <a:rPr lang="es-MX" b="1" dirty="0" smtClean="0"/>
              <a:t> </a:t>
            </a:r>
            <a:r>
              <a:rPr lang="es-MX" b="1" dirty="0" err="1" smtClean="0"/>
              <a:t>drink</a:t>
            </a:r>
            <a:r>
              <a:rPr lang="es-MX" b="1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Font typeface="Wingdings" pitchFamily="2" charset="2"/>
              <a:buChar char="§"/>
            </a:pPr>
            <a:r>
              <a:rPr lang="es-MX" b="1" dirty="0" smtClean="0"/>
              <a:t>I </a:t>
            </a:r>
            <a:r>
              <a:rPr lang="es-MX" b="1" dirty="0" err="1" smtClean="0"/>
              <a:t>need</a:t>
            </a:r>
            <a:r>
              <a:rPr lang="es-MX" b="1" dirty="0" smtClean="0"/>
              <a:t> </a:t>
            </a:r>
            <a:r>
              <a:rPr lang="es-MX" b="1" dirty="0" err="1" smtClean="0"/>
              <a:t>some</a:t>
            </a:r>
            <a:r>
              <a:rPr lang="es-MX" b="1" dirty="0" smtClean="0"/>
              <a:t> </a:t>
            </a:r>
            <a:r>
              <a:rPr lang="es-MX" b="1" dirty="0" err="1" smtClean="0"/>
              <a:t>money</a:t>
            </a:r>
            <a:r>
              <a:rPr lang="es-MX" b="1" dirty="0" smtClean="0"/>
              <a:t>.</a:t>
            </a:r>
            <a:r>
              <a:rPr lang="es-MX" dirty="0" smtClean="0"/>
              <a:t>                 </a:t>
            </a:r>
          </a:p>
          <a:p>
            <a:pPr>
              <a:buNone/>
            </a:pPr>
            <a:r>
              <a:rPr lang="es-MX" b="1" dirty="0"/>
              <a:t> </a:t>
            </a:r>
            <a:r>
              <a:rPr lang="es-MX" b="1" dirty="0" smtClean="0"/>
              <a:t>                            do I </a:t>
            </a:r>
            <a:r>
              <a:rPr lang="es-MX" b="1" dirty="0" err="1" smtClean="0"/>
              <a:t>need</a:t>
            </a:r>
            <a:r>
              <a:rPr lang="es-MX" b="1" dirty="0" smtClean="0"/>
              <a:t>?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716016" y="1268760"/>
            <a:ext cx="4041775" cy="639762"/>
          </a:xfrm>
        </p:spPr>
        <p:txBody>
          <a:bodyPr/>
          <a:lstStyle/>
          <a:p>
            <a:pPr algn="ctr"/>
            <a:r>
              <a:rPr lang="es-MX" dirty="0" err="1" smtClean="0">
                <a:latin typeface="Aharoni" pitchFamily="2" charset="-79"/>
                <a:cs typeface="Aharoni" pitchFamily="2" charset="-79"/>
              </a:rPr>
              <a:t>How</a:t>
            </a:r>
            <a:r>
              <a:rPr lang="es-MX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s-MX" dirty="0" err="1" smtClean="0">
                <a:latin typeface="Aharoni" pitchFamily="2" charset="-79"/>
                <a:cs typeface="Aharoni" pitchFamily="2" charset="-79"/>
              </a:rPr>
              <a:t>many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02225" y="2204864"/>
            <a:ext cx="4041775" cy="3951288"/>
          </a:xfrm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MX" dirty="0" smtClean="0"/>
              <a:t>                       </a:t>
            </a:r>
            <a:r>
              <a:rPr lang="es-MX" b="1" dirty="0" err="1" smtClean="0"/>
              <a:t>cigarettes</a:t>
            </a:r>
            <a:r>
              <a:rPr lang="es-MX" b="1" dirty="0" smtClean="0"/>
              <a:t> do </a:t>
            </a:r>
            <a:r>
              <a:rPr lang="es-MX" b="1" dirty="0" err="1" smtClean="0"/>
              <a:t>you</a:t>
            </a:r>
            <a:r>
              <a:rPr lang="es-MX" b="1" dirty="0" smtClean="0"/>
              <a:t>  </a:t>
            </a:r>
            <a:r>
              <a:rPr lang="es-MX" b="1" dirty="0" err="1" smtClean="0"/>
              <a:t>smoke</a:t>
            </a:r>
            <a:r>
              <a:rPr lang="es-MX" b="1" dirty="0" smtClean="0"/>
              <a:t> a </a:t>
            </a:r>
            <a:r>
              <a:rPr lang="es-MX" b="1" dirty="0" err="1" smtClean="0"/>
              <a:t>day</a:t>
            </a:r>
            <a:r>
              <a:rPr lang="es-MX" b="1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                           </a:t>
            </a:r>
            <a:r>
              <a:rPr lang="es-MX" b="1" dirty="0" err="1" smtClean="0"/>
              <a:t>bottles</a:t>
            </a:r>
            <a:r>
              <a:rPr lang="es-MX" b="1" dirty="0" smtClean="0"/>
              <a:t> of </a:t>
            </a:r>
          </a:p>
          <a:p>
            <a:pPr>
              <a:buNone/>
            </a:pPr>
            <a:r>
              <a:rPr lang="es-MX" b="1" dirty="0"/>
              <a:t> </a:t>
            </a:r>
            <a:r>
              <a:rPr lang="es-MX" b="1" dirty="0" smtClean="0"/>
              <a:t>        </a:t>
            </a:r>
            <a:r>
              <a:rPr lang="es-MX" b="1" dirty="0" err="1" smtClean="0"/>
              <a:t>wine</a:t>
            </a:r>
            <a:r>
              <a:rPr lang="es-MX" b="1" dirty="0" smtClean="0"/>
              <a:t> do </a:t>
            </a:r>
            <a:r>
              <a:rPr lang="es-MX" b="1" dirty="0" err="1" smtClean="0"/>
              <a:t>you</a:t>
            </a:r>
            <a:r>
              <a:rPr lang="es-MX" b="1" dirty="0" smtClean="0"/>
              <a:t> </a:t>
            </a:r>
            <a:r>
              <a:rPr lang="es-MX" b="1" dirty="0" err="1" smtClean="0"/>
              <a:t>drink</a:t>
            </a:r>
            <a:r>
              <a:rPr lang="es-MX" b="1" dirty="0" smtClean="0"/>
              <a:t>?</a:t>
            </a:r>
          </a:p>
          <a:p>
            <a:endParaRPr lang="es-MX" dirty="0"/>
          </a:p>
        </p:txBody>
      </p:sp>
      <p:pic>
        <p:nvPicPr>
          <p:cNvPr id="8" name="7 Imagen" descr="images (7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365104"/>
            <a:ext cx="1440160" cy="720080"/>
          </a:xfrm>
          <a:prstGeom prst="rect">
            <a:avLst/>
          </a:prstGeom>
        </p:spPr>
      </p:pic>
      <p:pic>
        <p:nvPicPr>
          <p:cNvPr id="9" name="8 Imagen" descr="images (7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2636912"/>
            <a:ext cx="1008112" cy="504056"/>
          </a:xfrm>
          <a:prstGeom prst="rect">
            <a:avLst/>
          </a:prstGeom>
        </p:spPr>
      </p:pic>
      <p:pic>
        <p:nvPicPr>
          <p:cNvPr id="10" name="9 Imagen" descr="images (8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4293096"/>
            <a:ext cx="1224136" cy="576064"/>
          </a:xfrm>
          <a:prstGeom prst="rect">
            <a:avLst/>
          </a:prstGeom>
        </p:spPr>
      </p:pic>
      <p:sp>
        <p:nvSpPr>
          <p:cNvPr id="20" name="19 Elipse"/>
          <p:cNvSpPr/>
          <p:nvPr/>
        </p:nvSpPr>
        <p:spPr>
          <a:xfrm>
            <a:off x="1115616" y="2132856"/>
            <a:ext cx="1728192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err="1" smtClean="0">
                <a:solidFill>
                  <a:schemeClr val="tx1"/>
                </a:solidFill>
              </a:rPr>
              <a:t>How</a:t>
            </a:r>
            <a:r>
              <a:rPr lang="es-MX" b="1" dirty="0" smtClean="0">
                <a:solidFill>
                  <a:schemeClr val="tx1"/>
                </a:solidFill>
              </a:rPr>
              <a:t> </a:t>
            </a:r>
            <a:r>
              <a:rPr lang="es-MX" b="1" dirty="0" err="1" smtClean="0">
                <a:solidFill>
                  <a:schemeClr val="tx1"/>
                </a:solidFill>
              </a:rPr>
              <a:t>much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1043608" y="3861048"/>
            <a:ext cx="1800200" cy="5040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err="1" smtClean="0">
                <a:solidFill>
                  <a:schemeClr val="tx1"/>
                </a:solidFill>
              </a:rPr>
              <a:t>How</a:t>
            </a:r>
            <a:r>
              <a:rPr lang="es-MX" b="1" dirty="0" smtClean="0">
                <a:solidFill>
                  <a:schemeClr val="tx1"/>
                </a:solidFill>
              </a:rPr>
              <a:t> </a:t>
            </a:r>
            <a:r>
              <a:rPr lang="es-MX" b="1" dirty="0" err="1" smtClean="0">
                <a:solidFill>
                  <a:schemeClr val="tx1"/>
                </a:solidFill>
              </a:rPr>
              <a:t>much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5364088" y="2204864"/>
            <a:ext cx="1728192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err="1" smtClean="0">
                <a:solidFill>
                  <a:schemeClr val="tx1"/>
                </a:solidFill>
              </a:rPr>
              <a:t>How</a:t>
            </a:r>
            <a:r>
              <a:rPr lang="es-MX" b="1" dirty="0" smtClean="0">
                <a:solidFill>
                  <a:schemeClr val="tx1"/>
                </a:solidFill>
              </a:rPr>
              <a:t> </a:t>
            </a:r>
            <a:r>
              <a:rPr lang="es-MX" b="1" dirty="0" err="1" smtClean="0">
                <a:solidFill>
                  <a:schemeClr val="tx1"/>
                </a:solidFill>
              </a:rPr>
              <a:t>many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5364088" y="3429000"/>
            <a:ext cx="1944216" cy="4766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err="1" smtClean="0">
                <a:solidFill>
                  <a:schemeClr val="tx1"/>
                </a:solidFill>
              </a:rPr>
              <a:t>How</a:t>
            </a:r>
            <a:r>
              <a:rPr lang="es-MX" b="1" dirty="0" smtClean="0">
                <a:solidFill>
                  <a:schemeClr val="tx1"/>
                </a:solidFill>
              </a:rPr>
              <a:t> </a:t>
            </a:r>
            <a:r>
              <a:rPr lang="es-MX" b="1" dirty="0" err="1" smtClean="0">
                <a:solidFill>
                  <a:schemeClr val="tx1"/>
                </a:solidFill>
              </a:rPr>
              <a:t>many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6" name="25 Menos"/>
          <p:cNvSpPr/>
          <p:nvPr/>
        </p:nvSpPr>
        <p:spPr>
          <a:xfrm>
            <a:off x="-468560" y="5013176"/>
            <a:ext cx="10225136" cy="576064"/>
          </a:xfrm>
          <a:prstGeom prst="mathMinus">
            <a:avLst>
              <a:gd name="adj1" fmla="val 38773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err="1" smtClean="0">
                <a:solidFill>
                  <a:schemeClr val="tx1"/>
                </a:solidFill>
              </a:rPr>
              <a:t>Vocabulary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827584" y="55172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Wine</a:t>
            </a:r>
            <a:r>
              <a:rPr lang="es-MX" dirty="0" smtClean="0"/>
              <a:t> ( </a:t>
            </a:r>
            <a:r>
              <a:rPr lang="es-MX" b="1" dirty="0" err="1" smtClean="0">
                <a:solidFill>
                  <a:srgbClr val="FF0000"/>
                </a:solidFill>
              </a:rPr>
              <a:t>noun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271792" y="55892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Bottles</a:t>
            </a:r>
            <a:r>
              <a:rPr lang="es-MX" dirty="0" smtClean="0"/>
              <a:t> (</a:t>
            </a:r>
            <a:r>
              <a:rPr lang="es-MX" b="1" dirty="0" err="1" smtClean="0">
                <a:solidFill>
                  <a:srgbClr val="FF0000"/>
                </a:solidFill>
              </a:rPr>
              <a:t>noun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55776" y="551723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Coffee</a:t>
            </a:r>
            <a:r>
              <a:rPr lang="es-MX" dirty="0" smtClean="0"/>
              <a:t> </a:t>
            </a:r>
            <a:r>
              <a:rPr lang="es-MX" b="1" dirty="0" smtClean="0"/>
              <a:t>(</a:t>
            </a:r>
            <a:r>
              <a:rPr lang="es-MX" b="1" dirty="0" err="1" smtClean="0">
                <a:solidFill>
                  <a:srgbClr val="FF0000"/>
                </a:solidFill>
              </a:rPr>
              <a:t>noncount</a:t>
            </a:r>
            <a:r>
              <a:rPr lang="es-MX" b="1" dirty="0" smtClean="0">
                <a:solidFill>
                  <a:srgbClr val="FF0000"/>
                </a:solidFill>
              </a:rPr>
              <a:t> </a:t>
            </a:r>
            <a:r>
              <a:rPr lang="es-MX" b="1" dirty="0" err="1" smtClean="0">
                <a:solidFill>
                  <a:srgbClr val="FF0000"/>
                </a:solidFill>
              </a:rPr>
              <a:t>noun</a:t>
            </a:r>
            <a:r>
              <a:rPr lang="es-MX" b="1" dirty="0" smtClean="0">
                <a:solidFill>
                  <a:srgbClr val="FF0000"/>
                </a:solidFill>
              </a:rPr>
              <a:t>, </a:t>
            </a:r>
            <a:r>
              <a:rPr lang="es-MX" b="1" dirty="0" err="1" smtClean="0">
                <a:solidFill>
                  <a:srgbClr val="FF0000"/>
                </a:solidFill>
              </a:rPr>
              <a:t>noun</a:t>
            </a:r>
            <a:r>
              <a:rPr lang="es-MX" b="1" dirty="0" smtClean="0"/>
              <a:t>)</a:t>
            </a:r>
            <a:endParaRPr lang="es-MX" b="1" dirty="0">
              <a:solidFill>
                <a:srgbClr val="FF0000"/>
              </a:solidFill>
            </a:endParaRPr>
          </a:p>
        </p:txBody>
      </p:sp>
      <p:pic>
        <p:nvPicPr>
          <p:cNvPr id="31" name="30 Imagen" descr="images (8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28986" y="2996952"/>
            <a:ext cx="959717" cy="504055"/>
          </a:xfrm>
          <a:prstGeom prst="rect">
            <a:avLst/>
          </a:prstGeom>
        </p:spPr>
      </p:pic>
      <p:sp>
        <p:nvSpPr>
          <p:cNvPr id="32" name="31 CuadroTexto"/>
          <p:cNvSpPr txBox="1"/>
          <p:nvPr/>
        </p:nvSpPr>
        <p:spPr>
          <a:xfrm>
            <a:off x="4788024" y="551723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Cigarettes</a:t>
            </a:r>
            <a:r>
              <a:rPr lang="es-MX" dirty="0" smtClean="0"/>
              <a:t> (</a:t>
            </a:r>
            <a:r>
              <a:rPr lang="es-MX" b="1" dirty="0" err="1" smtClean="0">
                <a:solidFill>
                  <a:srgbClr val="FF0000"/>
                </a:solidFill>
              </a:rPr>
              <a:t>noncount</a:t>
            </a:r>
            <a:r>
              <a:rPr lang="es-MX" b="1" dirty="0" smtClean="0">
                <a:solidFill>
                  <a:srgbClr val="FF0000"/>
                </a:solidFill>
              </a:rPr>
              <a:t> </a:t>
            </a:r>
            <a:r>
              <a:rPr lang="es-MX" b="1" dirty="0" err="1" smtClean="0">
                <a:solidFill>
                  <a:srgbClr val="FF0000"/>
                </a:solidFill>
              </a:rPr>
              <a:t>noun</a:t>
            </a:r>
            <a:r>
              <a:rPr lang="es-MX" b="1" dirty="0" smtClean="0">
                <a:solidFill>
                  <a:srgbClr val="FF0000"/>
                </a:solidFill>
              </a:rPr>
              <a:t>, </a:t>
            </a:r>
            <a:r>
              <a:rPr lang="es-MX" b="1" dirty="0" err="1" smtClean="0">
                <a:solidFill>
                  <a:srgbClr val="FF0000"/>
                </a:solidFill>
              </a:rPr>
              <a:t>noun</a:t>
            </a:r>
            <a:r>
              <a:rPr lang="es-MX" dirty="0" smtClean="0"/>
              <a:t>)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75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How much- How many?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PAOLAF</dc:creator>
  <cp:lastModifiedBy>Marisol Barraza</cp:lastModifiedBy>
  <cp:revision>10</cp:revision>
  <dcterms:created xsi:type="dcterms:W3CDTF">2012-04-26T22:52:32Z</dcterms:created>
  <dcterms:modified xsi:type="dcterms:W3CDTF">2012-04-27T01:25:05Z</dcterms:modified>
</cp:coreProperties>
</file>