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898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C2288-71E4-4DBF-B7AF-67D73ACB8927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46B6-B349-4E84-B5EF-FF70CDD7A2A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C2288-71E4-4DBF-B7AF-67D73ACB8927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46B6-B349-4E84-B5EF-FF70CDD7A2A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C2288-71E4-4DBF-B7AF-67D73ACB8927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46B6-B349-4E84-B5EF-FF70CDD7A2A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C2288-71E4-4DBF-B7AF-67D73ACB8927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46B6-B349-4E84-B5EF-FF70CDD7A2A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C2288-71E4-4DBF-B7AF-67D73ACB8927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46B6-B349-4E84-B5EF-FF70CDD7A2A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C2288-71E4-4DBF-B7AF-67D73ACB8927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46B6-B349-4E84-B5EF-FF70CDD7A2A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C2288-71E4-4DBF-B7AF-67D73ACB8927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46B6-B349-4E84-B5EF-FF70CDD7A2A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C2288-71E4-4DBF-B7AF-67D73ACB8927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46B6-B349-4E84-B5EF-FF70CDD7A2A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C2288-71E4-4DBF-B7AF-67D73ACB8927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46B6-B349-4E84-B5EF-FF70CDD7A2A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C2288-71E4-4DBF-B7AF-67D73ACB8927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46B6-B349-4E84-B5EF-FF70CDD7A2A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C2288-71E4-4DBF-B7AF-67D73ACB8927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46B6-B349-4E84-B5EF-FF70CDD7A2A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C2288-71E4-4DBF-B7AF-67D73ACB8927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046B6-B349-4E84-B5EF-FF70CDD7A2AE}" type="slidenum">
              <a:rPr lang="en-US" smtClean="0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hyperlink" Target="http://www.google.co.cr/imgres?imgurl=http://mikeeliasz.files.wordpress.com/2011/07/pot-of-coffee-animated.gif&amp;imgrefurl=http://mikeeliasz.wordpress.com/2011/07/15/coffee-coffeebreak-animated-gif/&amp;usg=__UVAC0MDxXYb5D4K-EUDjDz-WwLQ=&amp;h=190&amp;w=171&amp;sz=27&amp;hl=es&amp;start=3&amp;zoom=1&amp;tbnid=W6Ji8F_Bw2ik-M:&amp;tbnh=103&amp;tbnw=93&amp;ei=6biZT9LZNoSk8ASWp5CSBg&amp;prev=/search?q=animated+coffee&amp;um=1&amp;hl=es&amp;rlz=1T4ADFA_esPA349PA357&amp;tbm=isch&amp;um=1&amp;itbs=1" TargetMode="External"/><Relationship Id="rId3" Type="http://schemas.openxmlformats.org/officeDocument/2006/relationships/hyperlink" Target="http://www.google.co.cr/imgres?imgurl=http://birdspictures.net/two-little-birds.jpg&amp;imgrefurl=http://birdspictures.net/Two-little-birds.html&amp;usg=__K8jLMWJI7amp09cJ7_QC1_laPU8=&amp;h=500&amp;w=357&amp;sz=89&amp;hl=es&amp;start=16&amp;zoom=1&amp;tbnid=NywG-GK-ThgccM:&amp;tbnh=130&amp;tbnw=93&amp;ei=sbeZT5iALYqk8QSus5H0BQ&amp;prev=/search?q=birds&amp;um=1&amp;hl=es&amp;sa=N&amp;rlz=1T4ADFA_esPA349PA357&amp;tbm=isch&amp;um=1&amp;itbs=1" TargetMode="External"/><Relationship Id="rId7" Type="http://schemas.openxmlformats.org/officeDocument/2006/relationships/hyperlink" Target="http://www.google.co.cr/imgres?imgurl=http://www.schoolcraftlibrary.org/News/images/611-bkani.gif&amp;imgrefurl=http://cae2k.com/photos-of-aloha-0/animated-books.html&amp;usg=__5R9lyU4-c2YueTdCk7leXSgI1yI=&amp;h=82&amp;w=82&amp;sz=7&amp;hl=es&amp;start=8&amp;zoom=1&amp;tbnid=4flblISLFxUo8M:&amp;tbnh=75&amp;tbnw=75&amp;ei=b7iZT5S5AYbo9ATv7ZWYBg&amp;prev=/search?q=animated+books&amp;um=1&amp;hl=es&amp;rlz=1T4ADFA_esPA349PA357&amp;tbm=isch&amp;um=1&amp;itbs=1" TargetMode="External"/><Relationship Id="rId12" Type="http://schemas.openxmlformats.org/officeDocument/2006/relationships/image" Target="../media/image6.jpeg"/><Relationship Id="rId2" Type="http://schemas.openxmlformats.org/officeDocument/2006/relationships/image" Target="../media/image1.jpeg"/><Relationship Id="rId16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11" Type="http://schemas.openxmlformats.org/officeDocument/2006/relationships/hyperlink" Target="http://www.google.co.cr/imgres?imgurl=http://www.picgifs.com/food-and-drinks/food-and-drinks/sugar/food-and-drinks-sugar-603182.gif&amp;imgrefurl=http://www.picgifs.com/food-and-drinks/sugar/&amp;usg=__8tRYVw8uAK6_th_sOT_3aGH5OW8=&amp;h=393&amp;w=390&amp;sz=38&amp;hl=es&amp;start=2&amp;zoom=1&amp;tbnid=wFhxW6TSHqUKdM:&amp;tbnh=124&amp;tbnw=123&amp;ei=x7iZT6iMC4Sq8ASb3rWIBg&amp;prev=/search?q=animated+sugar&amp;um=1&amp;hl=es&amp;rlz=1T4ADFA_esPA349PA357&amp;tbm=isch&amp;um=1&amp;itbs=1" TargetMode="External"/><Relationship Id="rId5" Type="http://schemas.openxmlformats.org/officeDocument/2006/relationships/hyperlink" Target="http://www.google.co.cr/imgres?imgurl=http://www.colegiosanmiguelarcangel.es/system/files/images/contenido/Animated%20three%20moving%20pencils.gif&amp;imgrefurl=http://www.colegiosanmiguelarcangel.es/node/434&amp;usg=__RMJiHrJml9Fzqy4XE9IQntKKeUs=&amp;h=338&amp;w=364&amp;sz=156&amp;hl=es&amp;start=4&amp;zoom=1&amp;tbnid=75iSJ1MaO0UU4M:&amp;tbnh=112&amp;tbnw=121&amp;ei=_reZT46HFoSy8ASc0fDlBQ&amp;prev=/search?q=animated+pencils&amp;um=1&amp;hl=es&amp;rlz=1T4ADFA_esPA349PA357&amp;tbm=isch&amp;um=1&amp;itbs=1" TargetMode="External"/><Relationship Id="rId15" Type="http://schemas.openxmlformats.org/officeDocument/2006/relationships/hyperlink" Target="http://www.google.co.cr/imgres?imgurl=http://wac.450f.edgecastcdn.net/80450F/wvel.com/files/2011/11/Animated-Clock.gif&amp;imgrefurl=http://wvel.com/dont-forget-to-fall-back/animated-clock/&amp;usg=__fydMyM4AST3GIUH8q33hq6mWvNQ=&amp;h=236&amp;w=200&amp;sz=7&amp;hl=es&amp;start=10&amp;zoom=1&amp;tbnid=Cu9HlDjSnIPoKM:&amp;tbnh=109&amp;tbnw=92&amp;ei=K7mZT_PPLYSC8AThpLmRBg&amp;prev=/search?q=animated+clock&amp;um=1&amp;hl=es&amp;rlz=1T4ADFA_esPA349PA357&amp;tbm=isch&amp;um=1&amp;itbs=1" TargetMode="External"/><Relationship Id="rId10" Type="http://schemas.openxmlformats.org/officeDocument/2006/relationships/image" Target="../media/image5.jpeg"/><Relationship Id="rId4" Type="http://schemas.openxmlformats.org/officeDocument/2006/relationships/image" Target="../media/image2.jpeg"/><Relationship Id="rId9" Type="http://schemas.openxmlformats.org/officeDocument/2006/relationships/hyperlink" Target="http://www.google.co.cr/imgres?imgurl=http://school.discoveryeducation.com/clipart/images/milk.gif&amp;imgrefurl=http://school.discoveryeducation.com/clipart/clip/milk.html&amp;usg=__UIFYQE-Jm_qUzN7ghkL7pU5GT-s=&amp;h=393&amp;w=375&amp;sz=7&amp;hl=es&amp;start=4&amp;zoom=1&amp;tbnid=rWENLuYsdioxSM:&amp;tbnh=124&amp;tbnw=118&amp;ei=nLiZT-_uO4yO8wSYqbCEBg&amp;prev=/search?q=animated+milk&amp;um=1&amp;hl=es&amp;rlz=1T4ADFA_esPA349PA357&amp;tbm=isch&amp;um=1&amp;itbs=1" TargetMode="External"/><Relationship Id="rId1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214282" y="214290"/>
            <a:ext cx="8286808" cy="714380"/>
          </a:xfrm>
        </p:spPr>
        <p:txBody>
          <a:bodyPr>
            <a:normAutofit fontScale="90000"/>
          </a:bodyPr>
          <a:lstStyle/>
          <a:p>
            <a:r>
              <a:rPr lang="es-CR" dirty="0" smtClean="0"/>
              <a:t/>
            </a:r>
            <a:br>
              <a:rPr lang="es-CR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>
                <a:latin typeface="Lucida Handwriting" pitchFamily="66" charset="0"/>
              </a:rPr>
              <a:t>How much                How many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>
            <a:off x="571472" y="214290"/>
            <a:ext cx="3071834" cy="785818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Rectángulo"/>
          <p:cNvSpPr/>
          <p:nvPr/>
        </p:nvSpPr>
        <p:spPr>
          <a:xfrm>
            <a:off x="5214942" y="214290"/>
            <a:ext cx="3000396" cy="7858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9 Conector recto"/>
          <p:cNvCxnSpPr>
            <a:stCxn id="4" idx="0"/>
          </p:cNvCxnSpPr>
          <p:nvPr/>
        </p:nvCxnSpPr>
        <p:spPr>
          <a:xfrm rot="16200000" flipH="1">
            <a:off x="1142976" y="3429000"/>
            <a:ext cx="6500858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CuadroTexto"/>
          <p:cNvSpPr txBox="1"/>
          <p:nvPr/>
        </p:nvSpPr>
        <p:spPr>
          <a:xfrm>
            <a:off x="285720" y="1142984"/>
            <a:ext cx="35141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R" sz="1600" dirty="0" err="1" smtClean="0">
                <a:latin typeface="Lucida Handwriting" pitchFamily="66" charset="0"/>
              </a:rPr>
              <a:t>Used</a:t>
            </a:r>
            <a:r>
              <a:rPr lang="es-CR" sz="1600" dirty="0" smtClean="0">
                <a:latin typeface="Lucida Handwriting" pitchFamily="66" charset="0"/>
              </a:rPr>
              <a:t> </a:t>
            </a:r>
            <a:r>
              <a:rPr lang="es-CR" sz="1600" dirty="0" err="1" smtClean="0">
                <a:latin typeface="Lucida Handwriting" pitchFamily="66" charset="0"/>
              </a:rPr>
              <a:t>with</a:t>
            </a:r>
            <a:r>
              <a:rPr lang="es-CR" sz="1600" dirty="0" smtClean="0">
                <a:latin typeface="Lucida Handwriting" pitchFamily="66" charset="0"/>
              </a:rPr>
              <a:t> non-</a:t>
            </a:r>
            <a:r>
              <a:rPr lang="es-CR" sz="1600" dirty="0" err="1" smtClean="0">
                <a:latin typeface="Lucida Handwriting" pitchFamily="66" charset="0"/>
              </a:rPr>
              <a:t>count</a:t>
            </a:r>
            <a:r>
              <a:rPr lang="es-CR" sz="1600" dirty="0" smtClean="0">
                <a:latin typeface="Lucida Handwriting" pitchFamily="66" charset="0"/>
              </a:rPr>
              <a:t> </a:t>
            </a:r>
            <a:r>
              <a:rPr lang="es-CR" sz="1600" dirty="0" err="1" smtClean="0">
                <a:latin typeface="Lucida Handwriting" pitchFamily="66" charset="0"/>
              </a:rPr>
              <a:t>nouns</a:t>
            </a:r>
            <a:r>
              <a:rPr lang="es-CR" sz="1600" dirty="0" smtClean="0">
                <a:latin typeface="Lucida Bright" pitchFamily="18" charset="0"/>
              </a:rPr>
              <a:t>. </a:t>
            </a:r>
            <a:endParaRPr lang="en-US" sz="1600" dirty="0">
              <a:latin typeface="Lucida Bright" pitchFamily="18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4572000" y="1142984"/>
            <a:ext cx="28296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R" sz="1600" dirty="0" err="1" smtClean="0">
                <a:latin typeface="Lucida Handwriting" pitchFamily="66" charset="0"/>
              </a:rPr>
              <a:t>Used</a:t>
            </a:r>
            <a:r>
              <a:rPr lang="es-CR" sz="1600" dirty="0" smtClean="0">
                <a:latin typeface="Lucida Handwriting" pitchFamily="66" charset="0"/>
              </a:rPr>
              <a:t> </a:t>
            </a:r>
            <a:r>
              <a:rPr lang="es-CR" sz="1600" dirty="0" err="1" smtClean="0">
                <a:latin typeface="Lucida Handwriting" pitchFamily="66" charset="0"/>
              </a:rPr>
              <a:t>with</a:t>
            </a:r>
            <a:r>
              <a:rPr lang="es-CR" sz="1600" dirty="0" smtClean="0">
                <a:latin typeface="Lucida Handwriting" pitchFamily="66" charset="0"/>
              </a:rPr>
              <a:t> </a:t>
            </a:r>
            <a:r>
              <a:rPr lang="es-CR" sz="1600" dirty="0" err="1" smtClean="0">
                <a:latin typeface="Lucida Handwriting" pitchFamily="66" charset="0"/>
              </a:rPr>
              <a:t>count</a:t>
            </a:r>
            <a:r>
              <a:rPr lang="es-CR" sz="1600" dirty="0" smtClean="0">
                <a:latin typeface="Lucida Handwriting" pitchFamily="66" charset="0"/>
              </a:rPr>
              <a:t> </a:t>
            </a:r>
            <a:r>
              <a:rPr lang="es-CR" sz="1600" dirty="0" err="1" smtClean="0">
                <a:latin typeface="Lucida Handwriting" pitchFamily="66" charset="0"/>
              </a:rPr>
              <a:t>nouns</a:t>
            </a:r>
            <a:endParaRPr lang="en-US" sz="1600" dirty="0">
              <a:latin typeface="Lucida Handwriting" pitchFamily="66" charset="0"/>
            </a:endParaRPr>
          </a:p>
        </p:txBody>
      </p:sp>
      <p:pic>
        <p:nvPicPr>
          <p:cNvPr id="11266" name="Picture 2" descr="http://images.free-extras.com/pics/r/red_apples-55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2" y="1571612"/>
            <a:ext cx="1166794" cy="1166794"/>
          </a:xfrm>
          <a:prstGeom prst="rect">
            <a:avLst/>
          </a:prstGeom>
          <a:noFill/>
        </p:spPr>
      </p:pic>
      <p:pic>
        <p:nvPicPr>
          <p:cNvPr id="11268" name="Picture 4" descr="http://t2.gstatic.com/images?q=tbn:ANd9GcTEOht5VFDtH4cU0TuTgvakyHbkLfzpIcPCp2bM68__JjI8QtC4HIHm9xQ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57884" y="1571612"/>
            <a:ext cx="885825" cy="1238250"/>
          </a:xfrm>
          <a:prstGeom prst="rect">
            <a:avLst/>
          </a:prstGeom>
          <a:noFill/>
        </p:spPr>
      </p:pic>
      <p:pic>
        <p:nvPicPr>
          <p:cNvPr id="11270" name="Picture 6" descr="http://t2.gstatic.com/images?q=tbn:ANd9GcRY0ddQx7gejNN14sTc4zpOx7_f7fDCfyN9stm_uunP-jZOm5_HUb9YHA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58016" y="1785926"/>
            <a:ext cx="998168" cy="923925"/>
          </a:xfrm>
          <a:prstGeom prst="rect">
            <a:avLst/>
          </a:prstGeom>
          <a:noFill/>
        </p:spPr>
      </p:pic>
      <p:pic>
        <p:nvPicPr>
          <p:cNvPr id="11272" name="Picture 8" descr="http://t3.gstatic.com/images?q=tbn:ANd9GcQ8MoUxw8_w7ADoCqbrQeRfwl2cgJZ6i_fP-zbQMduLH2QdM-B6CKhxzg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929586" y="1928802"/>
            <a:ext cx="714375" cy="714375"/>
          </a:xfrm>
          <a:prstGeom prst="rect">
            <a:avLst/>
          </a:prstGeom>
          <a:noFill/>
        </p:spPr>
      </p:pic>
      <p:pic>
        <p:nvPicPr>
          <p:cNvPr id="11274" name="Picture 10" descr="http://t1.gstatic.com/images?q=tbn:ANd9GcQByCEL8LL6OirKf23tZ5YTDsBVdFgYc1yNdqL5m4EdAAOEsTN-CI8n4A">
            <a:hlinkClick r:id="rId9"/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85720" y="1643050"/>
            <a:ext cx="1123950" cy="1181101"/>
          </a:xfrm>
          <a:prstGeom prst="rect">
            <a:avLst/>
          </a:prstGeom>
          <a:noFill/>
        </p:spPr>
      </p:pic>
      <p:pic>
        <p:nvPicPr>
          <p:cNvPr id="11276" name="Picture 12" descr="http://t1.gstatic.com/images?q=tbn:ANd9GcQdcV-m6fHl7VJsgEqRSYQQrkgerACGKsXO1y1MMRmot_764of7EH56bg">
            <a:hlinkClick r:id="rId11"/>
          </p:cNvPr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1357290" y="1643050"/>
            <a:ext cx="1171575" cy="1181101"/>
          </a:xfrm>
          <a:prstGeom prst="rect">
            <a:avLst/>
          </a:prstGeom>
          <a:noFill/>
        </p:spPr>
      </p:pic>
      <p:pic>
        <p:nvPicPr>
          <p:cNvPr id="11278" name="Picture 14" descr="http://t2.gstatic.com/images?q=tbn:ANd9GcQnZxmr4STu8lMCNPeWnSaef4PF3gA62QHVo62A3LPWEbuk6cJr7H_Qxw">
            <a:hlinkClick r:id="rId13"/>
          </p:cNvPr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2500298" y="1714488"/>
            <a:ext cx="885825" cy="981076"/>
          </a:xfrm>
          <a:prstGeom prst="rect">
            <a:avLst/>
          </a:prstGeom>
          <a:noFill/>
        </p:spPr>
      </p:pic>
      <p:pic>
        <p:nvPicPr>
          <p:cNvPr id="11280" name="Picture 16" descr="http://t3.gstatic.com/images?q=tbn:ANd9GcTQxCNMk8tXCukrqJqTO71_WvGxS5oS4qJo6bW-LiA-LQ-8TzgWJckhCA">
            <a:hlinkClick r:id="rId15"/>
          </p:cNvPr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3357554" y="1785926"/>
            <a:ext cx="876300" cy="1038225"/>
          </a:xfrm>
          <a:prstGeom prst="rect">
            <a:avLst/>
          </a:prstGeom>
          <a:noFill/>
        </p:spPr>
      </p:pic>
      <p:sp>
        <p:nvSpPr>
          <p:cNvPr id="28" name="27 CuadroTexto"/>
          <p:cNvSpPr txBox="1"/>
          <p:nvPr/>
        </p:nvSpPr>
        <p:spPr>
          <a:xfrm>
            <a:off x="214282" y="3143248"/>
            <a:ext cx="45253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600" dirty="0" smtClean="0">
                <a:latin typeface="Lucida Handwriting" pitchFamily="66" charset="0"/>
              </a:rPr>
              <a:t>1-  </a:t>
            </a:r>
            <a:r>
              <a:rPr lang="es-CR" sz="1600" dirty="0" err="1" smtClean="0">
                <a:latin typeface="Lucida Handwriting" pitchFamily="66" charset="0"/>
              </a:rPr>
              <a:t>How</a:t>
            </a:r>
            <a:r>
              <a:rPr lang="es-CR" sz="1600" dirty="0" smtClean="0">
                <a:latin typeface="Lucida Handwriting" pitchFamily="66" charset="0"/>
              </a:rPr>
              <a:t> </a:t>
            </a:r>
            <a:r>
              <a:rPr lang="es-CR" sz="1600" dirty="0" err="1" smtClean="0">
                <a:latin typeface="Lucida Handwriting" pitchFamily="66" charset="0"/>
              </a:rPr>
              <a:t>much</a:t>
            </a:r>
            <a:r>
              <a:rPr lang="es-CR" sz="1600" dirty="0" smtClean="0">
                <a:latin typeface="Lucida Handwriting" pitchFamily="66" charset="0"/>
              </a:rPr>
              <a:t> </a:t>
            </a:r>
            <a:r>
              <a:rPr lang="es-CR" sz="1600" dirty="0" err="1" smtClean="0">
                <a:latin typeface="Lucida Handwriting" pitchFamily="66" charset="0"/>
              </a:rPr>
              <a:t>milk</a:t>
            </a:r>
            <a:r>
              <a:rPr lang="es-CR" sz="1600" dirty="0" smtClean="0">
                <a:latin typeface="Lucida Handwriting" pitchFamily="66" charset="0"/>
              </a:rPr>
              <a:t> do </a:t>
            </a:r>
            <a:r>
              <a:rPr lang="es-CR" sz="1600" dirty="0" err="1" smtClean="0">
                <a:latin typeface="Lucida Handwriting" pitchFamily="66" charset="0"/>
              </a:rPr>
              <a:t>you</a:t>
            </a:r>
            <a:r>
              <a:rPr lang="es-CR" sz="1600" dirty="0" smtClean="0">
                <a:latin typeface="Lucida Handwriting" pitchFamily="66" charset="0"/>
              </a:rPr>
              <a:t> </a:t>
            </a:r>
            <a:r>
              <a:rPr lang="es-CR" sz="1600" dirty="0" err="1" smtClean="0">
                <a:latin typeface="Lucida Handwriting" pitchFamily="66" charset="0"/>
              </a:rPr>
              <a:t>want</a:t>
            </a:r>
            <a:r>
              <a:rPr lang="es-CR" sz="1600" dirty="0" smtClean="0">
                <a:latin typeface="Lucida Handwriting" pitchFamily="66" charset="0"/>
              </a:rPr>
              <a:t>?</a:t>
            </a:r>
          </a:p>
          <a:p>
            <a:endParaRPr lang="es-CR" sz="1600" dirty="0" smtClean="0">
              <a:latin typeface="Lucida Handwriting" pitchFamily="66" charset="0"/>
            </a:endParaRPr>
          </a:p>
          <a:p>
            <a:r>
              <a:rPr lang="es-CR" sz="1600" dirty="0" smtClean="0">
                <a:latin typeface="Lucida Handwriting" pitchFamily="66" charset="0"/>
              </a:rPr>
              <a:t>2-  </a:t>
            </a:r>
            <a:r>
              <a:rPr lang="es-CR" sz="1600" dirty="0" err="1" smtClean="0">
                <a:latin typeface="Lucida Handwriting" pitchFamily="66" charset="0"/>
              </a:rPr>
              <a:t>How</a:t>
            </a:r>
            <a:r>
              <a:rPr lang="es-CR" sz="1600" dirty="0" smtClean="0">
                <a:latin typeface="Lucida Handwriting" pitchFamily="66" charset="0"/>
              </a:rPr>
              <a:t> </a:t>
            </a:r>
            <a:r>
              <a:rPr lang="es-CR" sz="1600" dirty="0" err="1" smtClean="0">
                <a:latin typeface="Lucida Handwriting" pitchFamily="66" charset="0"/>
              </a:rPr>
              <a:t>much</a:t>
            </a:r>
            <a:r>
              <a:rPr lang="es-CR" sz="1600" dirty="0" smtClean="0">
                <a:latin typeface="Lucida Handwriting" pitchFamily="66" charset="0"/>
              </a:rPr>
              <a:t>  </a:t>
            </a:r>
            <a:r>
              <a:rPr lang="es-CR" sz="1600" dirty="0" err="1" smtClean="0">
                <a:latin typeface="Lucida Handwriting" pitchFamily="66" charset="0"/>
              </a:rPr>
              <a:t>sugar</a:t>
            </a:r>
            <a:r>
              <a:rPr lang="es-CR" sz="1600" dirty="0" smtClean="0">
                <a:latin typeface="Lucida Handwriting" pitchFamily="66" charset="0"/>
              </a:rPr>
              <a:t> </a:t>
            </a:r>
            <a:r>
              <a:rPr lang="es-CR" sz="1600" dirty="0" err="1" smtClean="0">
                <a:latin typeface="Lucida Handwriting" pitchFamily="66" charset="0"/>
              </a:rPr>
              <a:t>is</a:t>
            </a:r>
            <a:r>
              <a:rPr lang="es-CR" sz="1600" dirty="0" smtClean="0">
                <a:latin typeface="Lucida Handwriting" pitchFamily="66" charset="0"/>
              </a:rPr>
              <a:t> </a:t>
            </a:r>
            <a:r>
              <a:rPr lang="es-CR" sz="1600" dirty="0" err="1" smtClean="0">
                <a:latin typeface="Lucida Handwriting" pitchFamily="66" charset="0"/>
              </a:rPr>
              <a:t>left</a:t>
            </a:r>
            <a:r>
              <a:rPr lang="es-CR" sz="1600" dirty="0" smtClean="0">
                <a:latin typeface="Lucida Handwriting" pitchFamily="66" charset="0"/>
              </a:rPr>
              <a:t> in </a:t>
            </a:r>
            <a:r>
              <a:rPr lang="es-CR" sz="1600" dirty="0" err="1" smtClean="0">
                <a:latin typeface="Lucida Handwriting" pitchFamily="66" charset="0"/>
              </a:rPr>
              <a:t>the</a:t>
            </a:r>
            <a:r>
              <a:rPr lang="es-CR" sz="1600" dirty="0" smtClean="0">
                <a:latin typeface="Lucida Handwriting" pitchFamily="66" charset="0"/>
              </a:rPr>
              <a:t> </a:t>
            </a:r>
            <a:r>
              <a:rPr lang="es-CR" sz="1600" dirty="0" err="1" smtClean="0">
                <a:latin typeface="Lucida Handwriting" pitchFamily="66" charset="0"/>
              </a:rPr>
              <a:t>bowl</a:t>
            </a:r>
            <a:r>
              <a:rPr lang="es-CR" sz="1600" dirty="0" smtClean="0">
                <a:latin typeface="Lucida Handwriting" pitchFamily="66" charset="0"/>
              </a:rPr>
              <a:t>?</a:t>
            </a:r>
          </a:p>
          <a:p>
            <a:endParaRPr lang="es-CR" sz="1600" dirty="0" smtClean="0">
              <a:latin typeface="Lucida Handwriting" pitchFamily="66" charset="0"/>
            </a:endParaRPr>
          </a:p>
          <a:p>
            <a:r>
              <a:rPr lang="es-CR" sz="1600" dirty="0">
                <a:latin typeface="Lucida Handwriting" pitchFamily="66" charset="0"/>
              </a:rPr>
              <a:t>3</a:t>
            </a:r>
            <a:r>
              <a:rPr lang="es-CR" sz="1600" dirty="0" smtClean="0">
                <a:latin typeface="Lucida Handwriting" pitchFamily="66" charset="0"/>
              </a:rPr>
              <a:t>-  </a:t>
            </a:r>
            <a:r>
              <a:rPr lang="es-CR" sz="1600" dirty="0" err="1" smtClean="0">
                <a:latin typeface="Lucida Handwriting" pitchFamily="66" charset="0"/>
              </a:rPr>
              <a:t>How</a:t>
            </a:r>
            <a:r>
              <a:rPr lang="es-CR" sz="1600" dirty="0" smtClean="0">
                <a:latin typeface="Lucida Handwriting" pitchFamily="66" charset="0"/>
              </a:rPr>
              <a:t> </a:t>
            </a:r>
            <a:r>
              <a:rPr lang="es-CR" sz="1600" dirty="0" err="1" smtClean="0">
                <a:latin typeface="Lucida Handwriting" pitchFamily="66" charset="0"/>
              </a:rPr>
              <a:t>much</a:t>
            </a:r>
            <a:r>
              <a:rPr lang="es-CR" sz="1600" dirty="0" smtClean="0">
                <a:latin typeface="Lucida Handwriting" pitchFamily="66" charset="0"/>
              </a:rPr>
              <a:t> time do </a:t>
            </a:r>
            <a:r>
              <a:rPr lang="es-CR" sz="1600" dirty="0" err="1" smtClean="0">
                <a:latin typeface="Lucida Handwriting" pitchFamily="66" charset="0"/>
              </a:rPr>
              <a:t>you</a:t>
            </a:r>
            <a:r>
              <a:rPr lang="es-CR" sz="1600" dirty="0" smtClean="0">
                <a:latin typeface="Lucida Handwriting" pitchFamily="66" charset="0"/>
              </a:rPr>
              <a:t> </a:t>
            </a:r>
            <a:r>
              <a:rPr lang="es-CR" sz="1600" dirty="0" err="1" smtClean="0">
                <a:latin typeface="Lucida Handwriting" pitchFamily="66" charset="0"/>
              </a:rPr>
              <a:t>need</a:t>
            </a:r>
            <a:r>
              <a:rPr lang="es-CR" sz="1600" dirty="0">
                <a:latin typeface="Lucida Handwriting" pitchFamily="66" charset="0"/>
              </a:rPr>
              <a:t>?</a:t>
            </a:r>
            <a:endParaRPr lang="en-US" sz="1600" dirty="0">
              <a:latin typeface="Lucida Handwriting" pitchFamily="66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4786314" y="3143248"/>
            <a:ext cx="402706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R" sz="1600" dirty="0" smtClean="0">
                <a:latin typeface="Lucida Handwriting" pitchFamily="66" charset="0"/>
              </a:rPr>
              <a:t>1- </a:t>
            </a:r>
            <a:r>
              <a:rPr lang="es-CR" sz="1600" dirty="0" err="1" smtClean="0">
                <a:latin typeface="Lucida Handwriting" pitchFamily="66" charset="0"/>
              </a:rPr>
              <a:t>How</a:t>
            </a:r>
            <a:r>
              <a:rPr lang="es-CR" sz="1600" dirty="0" smtClean="0">
                <a:latin typeface="Lucida Handwriting" pitchFamily="66" charset="0"/>
              </a:rPr>
              <a:t> </a:t>
            </a:r>
            <a:r>
              <a:rPr lang="es-CR" sz="1600" dirty="0" err="1" smtClean="0">
                <a:latin typeface="Lucida Handwriting" pitchFamily="66" charset="0"/>
              </a:rPr>
              <a:t>many</a:t>
            </a:r>
            <a:r>
              <a:rPr lang="es-CR" sz="1600" dirty="0" smtClean="0">
                <a:latin typeface="Lucida Handwriting" pitchFamily="66" charset="0"/>
              </a:rPr>
              <a:t> </a:t>
            </a:r>
            <a:r>
              <a:rPr lang="es-CR" sz="1600" dirty="0" err="1" smtClean="0">
                <a:latin typeface="Lucida Handwriting" pitchFamily="66" charset="0"/>
              </a:rPr>
              <a:t>apples</a:t>
            </a:r>
            <a:r>
              <a:rPr lang="es-CR" sz="1600" dirty="0" smtClean="0">
                <a:latin typeface="Lucida Handwriting" pitchFamily="66" charset="0"/>
              </a:rPr>
              <a:t> do </a:t>
            </a:r>
            <a:r>
              <a:rPr lang="es-CR" sz="1600" dirty="0" err="1" smtClean="0">
                <a:latin typeface="Lucida Handwriting" pitchFamily="66" charset="0"/>
              </a:rPr>
              <a:t>you</a:t>
            </a:r>
            <a:r>
              <a:rPr lang="es-CR" sz="1600" dirty="0" smtClean="0">
                <a:latin typeface="Lucida Handwriting" pitchFamily="66" charset="0"/>
              </a:rPr>
              <a:t> </a:t>
            </a:r>
            <a:r>
              <a:rPr lang="es-CR" sz="1600" dirty="0" err="1" smtClean="0">
                <a:latin typeface="Lucida Handwriting" pitchFamily="66" charset="0"/>
              </a:rPr>
              <a:t>see</a:t>
            </a:r>
            <a:r>
              <a:rPr lang="es-CR" sz="1600" dirty="0" smtClean="0">
                <a:latin typeface="Lucida Handwriting" pitchFamily="66" charset="0"/>
              </a:rPr>
              <a:t>?</a:t>
            </a:r>
          </a:p>
          <a:p>
            <a:endParaRPr lang="es-CR" sz="1600" dirty="0">
              <a:latin typeface="Lucida Handwriting" pitchFamily="66" charset="0"/>
            </a:endParaRPr>
          </a:p>
          <a:p>
            <a:r>
              <a:rPr lang="es-CR" sz="1600" dirty="0" smtClean="0">
                <a:latin typeface="Lucida Handwriting" pitchFamily="66" charset="0"/>
              </a:rPr>
              <a:t>2- </a:t>
            </a:r>
            <a:r>
              <a:rPr lang="es-CR" sz="1600" dirty="0" err="1" smtClean="0">
                <a:latin typeface="Lucida Handwriting" pitchFamily="66" charset="0"/>
              </a:rPr>
              <a:t>How</a:t>
            </a:r>
            <a:r>
              <a:rPr lang="es-CR" sz="1600" dirty="0" smtClean="0">
                <a:latin typeface="Lucida Handwriting" pitchFamily="66" charset="0"/>
              </a:rPr>
              <a:t> </a:t>
            </a:r>
            <a:r>
              <a:rPr lang="es-CR" sz="1600" dirty="0" err="1" smtClean="0">
                <a:latin typeface="Lucida Handwriting" pitchFamily="66" charset="0"/>
              </a:rPr>
              <a:t>many</a:t>
            </a:r>
            <a:r>
              <a:rPr lang="es-CR" sz="1600" dirty="0" smtClean="0">
                <a:latin typeface="Lucida Handwriting" pitchFamily="66" charset="0"/>
              </a:rPr>
              <a:t> </a:t>
            </a:r>
            <a:r>
              <a:rPr lang="es-CR" sz="1600" dirty="0" err="1" smtClean="0">
                <a:latin typeface="Lucida Handwriting" pitchFamily="66" charset="0"/>
              </a:rPr>
              <a:t>birds</a:t>
            </a:r>
            <a:r>
              <a:rPr lang="es-CR" sz="1600" dirty="0" smtClean="0">
                <a:latin typeface="Lucida Handwriting" pitchFamily="66" charset="0"/>
              </a:rPr>
              <a:t> can </a:t>
            </a:r>
            <a:r>
              <a:rPr lang="es-CR" sz="1600" dirty="0" err="1" smtClean="0">
                <a:latin typeface="Lucida Handwriting" pitchFamily="66" charset="0"/>
              </a:rPr>
              <a:t>you</a:t>
            </a:r>
            <a:r>
              <a:rPr lang="es-CR" sz="1600" dirty="0" smtClean="0">
                <a:latin typeface="Lucida Handwriting" pitchFamily="66" charset="0"/>
              </a:rPr>
              <a:t> </a:t>
            </a:r>
            <a:r>
              <a:rPr lang="es-CR" sz="1600" dirty="0" err="1" smtClean="0">
                <a:latin typeface="Lucida Handwriting" pitchFamily="66" charset="0"/>
              </a:rPr>
              <a:t>feed</a:t>
            </a:r>
            <a:r>
              <a:rPr lang="es-CR" sz="1600" dirty="0" smtClean="0">
                <a:latin typeface="Lucida Handwriting" pitchFamily="66" charset="0"/>
              </a:rPr>
              <a:t>?</a:t>
            </a:r>
          </a:p>
          <a:p>
            <a:endParaRPr lang="es-CR" sz="1600" dirty="0">
              <a:latin typeface="Lucida Handwriting" pitchFamily="66" charset="0"/>
            </a:endParaRPr>
          </a:p>
          <a:p>
            <a:r>
              <a:rPr lang="es-CR" sz="1600" dirty="0" smtClean="0">
                <a:latin typeface="Lucida Handwriting" pitchFamily="66" charset="0"/>
              </a:rPr>
              <a:t>3-How </a:t>
            </a:r>
            <a:r>
              <a:rPr lang="es-CR" sz="1600" dirty="0" err="1" smtClean="0">
                <a:latin typeface="Lucida Handwriting" pitchFamily="66" charset="0"/>
              </a:rPr>
              <a:t>many</a:t>
            </a:r>
            <a:r>
              <a:rPr lang="es-CR" sz="1600" dirty="0" smtClean="0">
                <a:latin typeface="Lucida Handwriting" pitchFamily="66" charset="0"/>
              </a:rPr>
              <a:t> </a:t>
            </a:r>
            <a:r>
              <a:rPr lang="es-CR" sz="1600" dirty="0" err="1" smtClean="0">
                <a:latin typeface="Lucida Handwriting" pitchFamily="66" charset="0"/>
              </a:rPr>
              <a:t>books</a:t>
            </a:r>
            <a:r>
              <a:rPr lang="es-CR" sz="1600" dirty="0" smtClean="0">
                <a:latin typeface="Lucida Handwriting" pitchFamily="66" charset="0"/>
              </a:rPr>
              <a:t> do </a:t>
            </a:r>
            <a:r>
              <a:rPr lang="es-CR" sz="1600" dirty="0" err="1" smtClean="0">
                <a:latin typeface="Lucida Handwriting" pitchFamily="66" charset="0"/>
              </a:rPr>
              <a:t>you</a:t>
            </a:r>
            <a:r>
              <a:rPr lang="es-CR" sz="1600" dirty="0" smtClean="0">
                <a:latin typeface="Lucida Handwriting" pitchFamily="66" charset="0"/>
              </a:rPr>
              <a:t> use?</a:t>
            </a:r>
          </a:p>
        </p:txBody>
      </p:sp>
      <p:sp>
        <p:nvSpPr>
          <p:cNvPr id="32" name="31 CuadroTexto"/>
          <p:cNvSpPr txBox="1"/>
          <p:nvPr/>
        </p:nvSpPr>
        <p:spPr>
          <a:xfrm>
            <a:off x="428596" y="5357826"/>
            <a:ext cx="364333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600" dirty="0" smtClean="0">
                <a:latin typeface="Lucida Handwriting" pitchFamily="66" charset="0"/>
              </a:rPr>
              <a:t>More Non-</a:t>
            </a:r>
            <a:r>
              <a:rPr lang="es-CR" sz="1600" dirty="0" err="1" smtClean="0">
                <a:latin typeface="Lucida Handwriting" pitchFamily="66" charset="0"/>
              </a:rPr>
              <a:t>count</a:t>
            </a:r>
            <a:r>
              <a:rPr lang="es-CR" sz="1600" dirty="0" smtClean="0">
                <a:latin typeface="Lucida Handwriting" pitchFamily="66" charset="0"/>
              </a:rPr>
              <a:t> </a:t>
            </a:r>
            <a:r>
              <a:rPr lang="es-CR" sz="1600" dirty="0" err="1" smtClean="0">
                <a:latin typeface="Lucida Handwriting" pitchFamily="66" charset="0"/>
              </a:rPr>
              <a:t>nouns</a:t>
            </a:r>
            <a:r>
              <a:rPr lang="es-CR" sz="1600" dirty="0" smtClean="0">
                <a:latin typeface="Lucida Handwriting" pitchFamily="66" charset="0"/>
              </a:rPr>
              <a:t>:  </a:t>
            </a:r>
          </a:p>
          <a:p>
            <a:r>
              <a:rPr lang="es-CR" sz="1600" dirty="0" smtClean="0">
                <a:latin typeface="Lucida Handwriting" pitchFamily="66" charset="0"/>
              </a:rPr>
              <a:t>Air               </a:t>
            </a:r>
            <a:r>
              <a:rPr lang="es-CR" sz="1600" dirty="0" err="1" smtClean="0">
                <a:latin typeface="Lucida Handwriting" pitchFamily="66" charset="0"/>
              </a:rPr>
              <a:t>Water</a:t>
            </a:r>
            <a:r>
              <a:rPr lang="es-CR" sz="1600" dirty="0" smtClean="0">
                <a:latin typeface="Lucida Handwriting" pitchFamily="66" charset="0"/>
              </a:rPr>
              <a:t>        </a:t>
            </a:r>
            <a:r>
              <a:rPr lang="es-CR" sz="1600" dirty="0" err="1" smtClean="0">
                <a:latin typeface="Lucida Handwriting" pitchFamily="66" charset="0"/>
              </a:rPr>
              <a:t>Soup</a:t>
            </a:r>
            <a:r>
              <a:rPr lang="es-CR" sz="1600" dirty="0" smtClean="0">
                <a:latin typeface="Lucida Handwriting" pitchFamily="66" charset="0"/>
              </a:rPr>
              <a:t> </a:t>
            </a:r>
          </a:p>
          <a:p>
            <a:r>
              <a:rPr lang="es-CR" sz="1600" dirty="0" err="1" smtClean="0">
                <a:latin typeface="Lucida Handwriting" pitchFamily="66" charset="0"/>
              </a:rPr>
              <a:t>Love</a:t>
            </a:r>
            <a:r>
              <a:rPr lang="es-CR" sz="1600" dirty="0" smtClean="0">
                <a:latin typeface="Lucida Handwriting" pitchFamily="66" charset="0"/>
              </a:rPr>
              <a:t>             Salt            </a:t>
            </a:r>
            <a:r>
              <a:rPr lang="es-CR" sz="1600" dirty="0" err="1" smtClean="0">
                <a:latin typeface="Lucida Handwriting" pitchFamily="66" charset="0"/>
              </a:rPr>
              <a:t>Food</a:t>
            </a:r>
            <a:endParaRPr lang="es-CR" sz="1600" dirty="0" smtClean="0">
              <a:latin typeface="Lucida Handwriting" pitchFamily="66" charset="0"/>
            </a:endParaRPr>
          </a:p>
          <a:p>
            <a:pPr>
              <a:buFont typeface="Wingdings" pitchFamily="2" charset="2"/>
              <a:buChar char="ü"/>
            </a:pPr>
            <a:endParaRPr lang="en-US" dirty="0"/>
          </a:p>
        </p:txBody>
      </p:sp>
      <p:sp>
        <p:nvSpPr>
          <p:cNvPr id="34" name="33 CuadroTexto"/>
          <p:cNvSpPr txBox="1"/>
          <p:nvPr/>
        </p:nvSpPr>
        <p:spPr>
          <a:xfrm>
            <a:off x="4857752" y="5286388"/>
            <a:ext cx="3857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600" dirty="0" smtClean="0">
                <a:latin typeface="Lucida Handwriting" pitchFamily="66" charset="0"/>
              </a:rPr>
              <a:t>More </a:t>
            </a:r>
            <a:r>
              <a:rPr lang="es-CR" sz="1600" dirty="0" err="1" smtClean="0">
                <a:latin typeface="Lucida Handwriting" pitchFamily="66" charset="0"/>
              </a:rPr>
              <a:t>count</a:t>
            </a:r>
            <a:r>
              <a:rPr lang="es-CR" sz="1600" dirty="0" smtClean="0">
                <a:latin typeface="Lucida Handwriting" pitchFamily="66" charset="0"/>
              </a:rPr>
              <a:t> </a:t>
            </a:r>
            <a:r>
              <a:rPr lang="es-CR" sz="1600" dirty="0" err="1" smtClean="0">
                <a:latin typeface="Lucida Handwriting" pitchFamily="66" charset="0"/>
              </a:rPr>
              <a:t>nouns</a:t>
            </a:r>
            <a:r>
              <a:rPr lang="es-CR" sz="1600" dirty="0" smtClean="0">
                <a:latin typeface="Lucida Handwriting" pitchFamily="66" charset="0"/>
              </a:rPr>
              <a:t>:</a:t>
            </a:r>
          </a:p>
          <a:p>
            <a:r>
              <a:rPr lang="es-CR" sz="1600" dirty="0" err="1" smtClean="0">
                <a:latin typeface="Lucida Handwriting" pitchFamily="66" charset="0"/>
              </a:rPr>
              <a:t>Chairs</a:t>
            </a:r>
            <a:r>
              <a:rPr lang="es-CR" sz="1600" dirty="0" smtClean="0">
                <a:latin typeface="Lucida Handwriting" pitchFamily="66" charset="0"/>
              </a:rPr>
              <a:t>          </a:t>
            </a:r>
            <a:r>
              <a:rPr lang="es-CR" sz="1600" dirty="0" err="1" smtClean="0">
                <a:latin typeface="Lucida Handwriting" pitchFamily="66" charset="0"/>
              </a:rPr>
              <a:t>Rulers</a:t>
            </a:r>
            <a:r>
              <a:rPr lang="es-CR" sz="1600" dirty="0" smtClean="0">
                <a:latin typeface="Lucida Handwriting" pitchFamily="66" charset="0"/>
              </a:rPr>
              <a:t>        Fans                             </a:t>
            </a:r>
          </a:p>
          <a:p>
            <a:r>
              <a:rPr lang="es-CR" sz="1600" dirty="0" err="1" smtClean="0">
                <a:latin typeface="Lucida Handwriting" pitchFamily="66" charset="0"/>
              </a:rPr>
              <a:t>Pages</a:t>
            </a:r>
            <a:r>
              <a:rPr lang="es-CR" sz="1600" dirty="0" smtClean="0">
                <a:latin typeface="Lucida Handwriting" pitchFamily="66" charset="0"/>
              </a:rPr>
              <a:t>           </a:t>
            </a:r>
            <a:r>
              <a:rPr lang="es-CR" sz="1600" dirty="0" err="1" smtClean="0">
                <a:latin typeface="Lucida Handwriting" pitchFamily="66" charset="0"/>
              </a:rPr>
              <a:t>Erasers</a:t>
            </a:r>
            <a:r>
              <a:rPr lang="es-CR" sz="1600" dirty="0" smtClean="0">
                <a:latin typeface="Lucida Handwriting" pitchFamily="66" charset="0"/>
              </a:rPr>
              <a:t>   </a:t>
            </a:r>
            <a:r>
              <a:rPr lang="es-CR" sz="1600" dirty="0" err="1" smtClean="0">
                <a:latin typeface="Lucida Handwriting" pitchFamily="66" charset="0"/>
              </a:rPr>
              <a:t>Computers</a:t>
            </a:r>
            <a:endParaRPr lang="en-US" sz="1600" dirty="0">
              <a:latin typeface="Lucida Handwriting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78</Words>
  <Application>Microsoft Office PowerPoint</Application>
  <PresentationFormat>Presentación en pantalla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    How much                How many    </vt:lpstr>
    </vt:vector>
  </TitlesOfParts>
  <Company>Heaven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much - How many</dc:title>
  <dc:creator>Windows Angelical</dc:creator>
  <cp:lastModifiedBy>Marisol Barraza</cp:lastModifiedBy>
  <cp:revision>8</cp:revision>
  <dcterms:created xsi:type="dcterms:W3CDTF">2012-04-26T20:36:56Z</dcterms:created>
  <dcterms:modified xsi:type="dcterms:W3CDTF">2012-04-27T01:29:19Z</dcterms:modified>
</cp:coreProperties>
</file>