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1B1FE4-3142-4AC0-8E5E-9F1EED531FD3}" type="datetimeFigureOut">
              <a:rPr lang="es-CL" smtClean="0"/>
              <a:pPr/>
              <a:t>13-05-2012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8F5B022-2A0D-4D95-A4E3-78C7939EF4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76973" y="2967335"/>
            <a:ext cx="8190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Emergency Phone Numbers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ambulanci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204864"/>
            <a:ext cx="3960440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Rectángulo"/>
          <p:cNvSpPr/>
          <p:nvPr/>
        </p:nvSpPr>
        <p:spPr>
          <a:xfrm>
            <a:off x="1777008" y="548680"/>
            <a:ext cx="55899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mbulance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20054" y="5373215"/>
            <a:ext cx="11038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131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D582869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4752528" cy="37444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Rectángulo"/>
          <p:cNvSpPr/>
          <p:nvPr/>
        </p:nvSpPr>
        <p:spPr>
          <a:xfrm>
            <a:off x="2443055" y="404664"/>
            <a:ext cx="4257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olicemen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18450" y="5373215"/>
            <a:ext cx="11070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133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bomber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489654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Rectángulo"/>
          <p:cNvSpPr/>
          <p:nvPr/>
        </p:nvSpPr>
        <p:spPr>
          <a:xfrm>
            <a:off x="2151309" y="476672"/>
            <a:ext cx="48413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ire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es-E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ighters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98413" y="5445223"/>
            <a:ext cx="11471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132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PD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4680520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Rectángulo"/>
          <p:cNvSpPr/>
          <p:nvPr/>
        </p:nvSpPr>
        <p:spPr>
          <a:xfrm>
            <a:off x="1127795" y="476672"/>
            <a:ext cx="688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Investigation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Police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95936" y="5085184"/>
            <a:ext cx="1150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134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18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</vt:lpstr>
      <vt:lpstr>Diapositiva 1</vt:lpstr>
      <vt:lpstr>Diapositiva 2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4</cp:revision>
  <dcterms:created xsi:type="dcterms:W3CDTF">2012-05-14T01:35:56Z</dcterms:created>
  <dcterms:modified xsi:type="dcterms:W3CDTF">2012-05-14T02:16:39Z</dcterms:modified>
</cp:coreProperties>
</file>