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A88D3-486F-4A2F-9D71-9CDDE37B0DCF}" type="datetimeFigureOut">
              <a:rPr lang="es-ES" smtClean="0"/>
              <a:pPr/>
              <a:t>26/03/2012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0D170F-79FC-4A52-A777-0F5854D752A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A88D3-486F-4A2F-9D71-9CDDE37B0DCF}" type="datetimeFigureOut">
              <a:rPr lang="es-ES" smtClean="0"/>
              <a:pPr/>
              <a:t>26/03/2012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0D170F-79FC-4A52-A777-0F5854D752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A88D3-486F-4A2F-9D71-9CDDE37B0DCF}" type="datetimeFigureOut">
              <a:rPr lang="es-ES" smtClean="0"/>
              <a:pPr/>
              <a:t>26/03/2012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0D170F-79FC-4A52-A777-0F5854D752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A88D3-486F-4A2F-9D71-9CDDE37B0DCF}" type="datetimeFigureOut">
              <a:rPr lang="es-ES" smtClean="0"/>
              <a:pPr/>
              <a:t>26/03/2012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0D170F-79FC-4A52-A777-0F5854D752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A88D3-486F-4A2F-9D71-9CDDE37B0DCF}" type="datetimeFigureOut">
              <a:rPr lang="es-ES" smtClean="0"/>
              <a:pPr/>
              <a:t>26/03/2012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0D170F-79FC-4A52-A777-0F5854D752A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A88D3-486F-4A2F-9D71-9CDDE37B0DCF}" type="datetimeFigureOut">
              <a:rPr lang="es-ES" smtClean="0"/>
              <a:pPr/>
              <a:t>26/03/2012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0D170F-79FC-4A52-A777-0F5854D752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A88D3-486F-4A2F-9D71-9CDDE37B0DCF}" type="datetimeFigureOut">
              <a:rPr lang="es-ES" smtClean="0"/>
              <a:pPr/>
              <a:t>26/03/2012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0D170F-79FC-4A52-A777-0F5854D752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A88D3-486F-4A2F-9D71-9CDDE37B0DCF}" type="datetimeFigureOut">
              <a:rPr lang="es-ES" smtClean="0"/>
              <a:pPr/>
              <a:t>26/03/2012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0D170F-79FC-4A52-A777-0F5854D752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A88D3-486F-4A2F-9D71-9CDDE37B0DCF}" type="datetimeFigureOut">
              <a:rPr lang="es-ES" smtClean="0"/>
              <a:pPr/>
              <a:t>26/03/2012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0D170F-79FC-4A52-A777-0F5854D752A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A88D3-486F-4A2F-9D71-9CDDE37B0DCF}" type="datetimeFigureOut">
              <a:rPr lang="es-ES" smtClean="0"/>
              <a:pPr/>
              <a:t>26/03/2012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0D170F-79FC-4A52-A777-0F5854D752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BA88D3-486F-4A2F-9D71-9CDDE37B0DCF}" type="datetimeFigureOut">
              <a:rPr lang="es-ES" smtClean="0"/>
              <a:pPr/>
              <a:t>26/03/2012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0D170F-79FC-4A52-A777-0F5854D752A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9BA88D3-486F-4A2F-9D71-9CDDE37B0DCF}" type="datetimeFigureOut">
              <a:rPr lang="es-ES" smtClean="0"/>
              <a:pPr/>
              <a:t>26/03/2012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70D170F-79FC-4A52-A777-0F5854D752A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85918" y="3071810"/>
            <a:ext cx="6022452" cy="1508760"/>
          </a:xfrm>
        </p:spPr>
        <p:txBody>
          <a:bodyPr>
            <a:normAutofit/>
          </a:bodyPr>
          <a:lstStyle/>
          <a:p>
            <a:r>
              <a:rPr lang="es-ES" sz="5400" dirty="0" smtClean="0"/>
              <a:t>TIPOS DE MURO</a:t>
            </a:r>
            <a:endParaRPr lang="es-ES" sz="5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27784" y="548680"/>
            <a:ext cx="7772400" cy="914400"/>
          </a:xfrm>
        </p:spPr>
        <p:txBody>
          <a:bodyPr/>
          <a:lstStyle/>
          <a:p>
            <a:r>
              <a:rPr lang="es-ES" dirty="0" smtClean="0"/>
              <a:t>MURO INTERIOR</a:t>
            </a:r>
            <a:endParaRPr lang="es-ES" dirty="0"/>
          </a:p>
        </p:txBody>
      </p:sp>
      <p:pic>
        <p:nvPicPr>
          <p:cNvPr id="7" name="6 Marcador de contenido" descr="image01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268760"/>
            <a:ext cx="4608512" cy="5110346"/>
          </a:xfrm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3768" y="260648"/>
            <a:ext cx="7498080" cy="1143000"/>
          </a:xfrm>
        </p:spPr>
        <p:txBody>
          <a:bodyPr/>
          <a:lstStyle/>
          <a:p>
            <a:r>
              <a:rPr lang="es-ES" dirty="0" smtClean="0"/>
              <a:t>MURO FACHADA </a:t>
            </a:r>
            <a:endParaRPr lang="es-ES" dirty="0"/>
          </a:p>
        </p:txBody>
      </p:sp>
      <p:pic>
        <p:nvPicPr>
          <p:cNvPr id="2050" name="Picture 2" descr="D:\Mis Documentos\fachada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412776"/>
            <a:ext cx="6192688" cy="46376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260648"/>
            <a:ext cx="7498080" cy="1143000"/>
          </a:xfrm>
        </p:spPr>
        <p:txBody>
          <a:bodyPr/>
          <a:lstStyle/>
          <a:p>
            <a:r>
              <a:rPr lang="es-ES" dirty="0" smtClean="0"/>
              <a:t>MURO MEDIANERO</a:t>
            </a:r>
            <a:endParaRPr lang="es-ES" dirty="0"/>
          </a:p>
        </p:txBody>
      </p:sp>
      <p:pic>
        <p:nvPicPr>
          <p:cNvPr id="5" name="4 Marcador de contenido" descr="median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39" y="1628800"/>
            <a:ext cx="7528109" cy="3312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67744" y="260648"/>
            <a:ext cx="7498080" cy="1143000"/>
          </a:xfrm>
        </p:spPr>
        <p:txBody>
          <a:bodyPr/>
          <a:lstStyle/>
          <a:p>
            <a:r>
              <a:rPr lang="es-ES" dirty="0" smtClean="0"/>
              <a:t>MURO DE CIERRE</a:t>
            </a:r>
            <a:endParaRPr lang="es-ES" dirty="0"/>
          </a:p>
        </p:txBody>
      </p:sp>
      <p:pic>
        <p:nvPicPr>
          <p:cNvPr id="4" name="3 Marcador de contenido" descr="5437022370_ff8c906e4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340768"/>
            <a:ext cx="4176464" cy="3744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8" name="Picture 2" descr="D:\Mis Documentos\5436978406_66c35ea8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268760"/>
            <a:ext cx="3923928" cy="3744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71800" y="332656"/>
            <a:ext cx="7498080" cy="1143000"/>
          </a:xfrm>
        </p:spPr>
        <p:txBody>
          <a:bodyPr/>
          <a:lstStyle/>
          <a:p>
            <a:r>
              <a:rPr lang="es-ES" dirty="0" smtClean="0"/>
              <a:t>Muro de culata</a:t>
            </a:r>
            <a:endParaRPr lang="es-ES" dirty="0"/>
          </a:p>
        </p:txBody>
      </p:sp>
      <p:pic>
        <p:nvPicPr>
          <p:cNvPr id="4" name="3 Marcador de contenido" descr="21-19ff58239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556792"/>
            <a:ext cx="4824536" cy="4752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70</TotalTime>
  <Words>15</Words>
  <Application>Microsoft Office PowerPoint</Application>
  <PresentationFormat>Presentación en pantalla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Solsticio</vt:lpstr>
      <vt:lpstr>Diapositiva 1</vt:lpstr>
      <vt:lpstr>MURO INTERIOR</vt:lpstr>
      <vt:lpstr>MURO FACHADA </vt:lpstr>
      <vt:lpstr>MURO MEDIANERO</vt:lpstr>
      <vt:lpstr>MURO DE CIERRE</vt:lpstr>
      <vt:lpstr>Muro de culata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XP SP3</dc:creator>
  <cp:lastModifiedBy>hogar</cp:lastModifiedBy>
  <cp:revision>8</cp:revision>
  <dcterms:created xsi:type="dcterms:W3CDTF">2012-03-26T23:46:40Z</dcterms:created>
  <dcterms:modified xsi:type="dcterms:W3CDTF">2012-03-27T01:08:47Z</dcterms:modified>
</cp:coreProperties>
</file>