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roceso alternativo"/>
          <p:cNvSpPr/>
          <p:nvPr/>
        </p:nvSpPr>
        <p:spPr>
          <a:xfrm>
            <a:off x="214583" y="188640"/>
            <a:ext cx="8786842" cy="92869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Mapas mentales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8" name="4 Marcador de contenido" descr="Mapas_Mentales2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5836" y="1260389"/>
            <a:ext cx="8715375" cy="5276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2</cp:revision>
  <dcterms:created xsi:type="dcterms:W3CDTF">2012-06-16T02:55:38Z</dcterms:created>
  <dcterms:modified xsi:type="dcterms:W3CDTF">2012-06-16T03:06:35Z</dcterms:modified>
</cp:coreProperties>
</file>