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0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FE00-4588-45C0-9F99-56F4BA4E46CD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6BB2-DBE8-48E4-9168-A43633F1031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FE00-4588-45C0-9F99-56F4BA4E46CD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6BB2-DBE8-48E4-9168-A43633F1031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FE00-4588-45C0-9F99-56F4BA4E46CD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6BB2-DBE8-48E4-9168-A43633F1031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FE00-4588-45C0-9F99-56F4BA4E46CD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6BB2-DBE8-48E4-9168-A43633F1031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FE00-4588-45C0-9F99-56F4BA4E46CD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6BB2-DBE8-48E4-9168-A43633F1031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FE00-4588-45C0-9F99-56F4BA4E46CD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6BB2-DBE8-48E4-9168-A43633F1031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FE00-4588-45C0-9F99-56F4BA4E46CD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6BB2-DBE8-48E4-9168-A43633F1031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FE00-4588-45C0-9F99-56F4BA4E46CD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6BB2-DBE8-48E4-9168-A43633F1031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FE00-4588-45C0-9F99-56F4BA4E46CD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6BB2-DBE8-48E4-9168-A43633F1031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FE00-4588-45C0-9F99-56F4BA4E46CD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6BB2-DBE8-48E4-9168-A43633F1031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FE00-4588-45C0-9F99-56F4BA4E46CD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6BB2-DBE8-48E4-9168-A43633F1031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1FE00-4588-45C0-9F99-56F4BA4E46CD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96BB2-DBE8-48E4-9168-A43633F10313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 descr="Estructura de la fl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19" y="285728"/>
            <a:ext cx="8475141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hp1</dc:creator>
  <cp:lastModifiedBy>hp1</cp:lastModifiedBy>
  <cp:revision>1</cp:revision>
  <dcterms:created xsi:type="dcterms:W3CDTF">2012-06-19T15:31:03Z</dcterms:created>
  <dcterms:modified xsi:type="dcterms:W3CDTF">2012-06-19T15:33:47Z</dcterms:modified>
</cp:coreProperties>
</file>