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0CD3-5F6F-4DF6-ABF2-B62D3E71EF18}" type="datetimeFigureOut">
              <a:rPr lang="es-CL" smtClean="0"/>
              <a:t>19-06-2012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D774-4BC7-4FF3-955C-E0D9BD374EE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l/search?q=recursos+artificiales&amp;hl=es&amp;gbv=2&amp;biw=1429&amp;bih=656&amp;imgrefurl=http://www.gastronomiaycia.com/2008/03/26/colorantes-artificiales-y-benzoato-de-sodio-una-combinacion-peligrosa/&amp;imgurl=http://www.gastronomiaycia.com/wp-content/uploads/2008/03/colorantes_benzoato.jpg&amp;w=500&amp;h=308&amp;sig=107368614846429466572&amp;ndsp=26&amp;tbm=isch&amp;tbs=simg:CAQSEgl59Cyo6sdikiG5dDvP6UDW8g&amp;sa=X&amp;ei=qtjgT5evEIjo9ASn7tSoDQ&amp;ved=0CAUQrBE4L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1026" name="Picture 2" descr="http://eldesarrolloinfantil.com/wp-content/uploads/2010/11/Recursos-Didactic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145" name="Rectangle 1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146" name="Rectangle 2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sp>
        <p:nvSpPr>
          <p:cNvPr id="6147" name="Rectangle 3">
            <a:hlinkClick r:id="rId2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pic>
        <p:nvPicPr>
          <p:cNvPr id="6149" name="Picture 5" descr="colorantes_benzoat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616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098" name="Picture 2" descr="http://www.clarin.com/sociedad/ILEGALPESQUERO-CAPTURADO-CHUBUT_CLAIMA20101014_0041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Presentación en pantalla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hp1</dc:creator>
  <cp:lastModifiedBy>hp1</cp:lastModifiedBy>
  <cp:revision>1</cp:revision>
  <dcterms:created xsi:type="dcterms:W3CDTF">2012-06-19T19:51:34Z</dcterms:created>
  <dcterms:modified xsi:type="dcterms:W3CDTF">2012-06-19T19:54:29Z</dcterms:modified>
</cp:coreProperties>
</file>