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62" autoAdjust="0"/>
  </p:normalViewPr>
  <p:slideViewPr>
    <p:cSldViewPr>
      <p:cViewPr varScale="1">
        <p:scale>
          <a:sx n="87" d="100"/>
          <a:sy n="87" d="100"/>
        </p:scale>
        <p:origin x="-2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B27EFAB-8D39-4E9A-AD32-36858CD1E166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3A03DC8-D0F0-477B-8C0D-5D308DA39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EFAB-8D39-4E9A-AD32-36858CD1E166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3DC8-D0F0-477B-8C0D-5D308DA39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EFAB-8D39-4E9A-AD32-36858CD1E166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3DC8-D0F0-477B-8C0D-5D308DA39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B27EFAB-8D39-4E9A-AD32-36858CD1E166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3DC8-D0F0-477B-8C0D-5D308DA39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B27EFAB-8D39-4E9A-AD32-36858CD1E166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3A03DC8-D0F0-477B-8C0D-5D308DA39FF2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B27EFAB-8D39-4E9A-AD32-36858CD1E166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A03DC8-D0F0-477B-8C0D-5D308DA39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B27EFAB-8D39-4E9A-AD32-36858CD1E166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3A03DC8-D0F0-477B-8C0D-5D308DA39FF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EFAB-8D39-4E9A-AD32-36858CD1E166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3DC8-D0F0-477B-8C0D-5D308DA39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B27EFAB-8D39-4E9A-AD32-36858CD1E166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A03DC8-D0F0-477B-8C0D-5D308DA39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B27EFAB-8D39-4E9A-AD32-36858CD1E166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3A03DC8-D0F0-477B-8C0D-5D308DA39FF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B27EFAB-8D39-4E9A-AD32-36858CD1E166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3A03DC8-D0F0-477B-8C0D-5D308DA39FF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B27EFAB-8D39-4E9A-AD32-36858CD1E166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3A03DC8-D0F0-477B-8C0D-5D308DA39FF2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964488" cy="5636497"/>
          </a:xfrm>
        </p:spPr>
        <p:txBody>
          <a:bodyPr>
            <a:normAutofit/>
          </a:bodyPr>
          <a:lstStyle/>
          <a:p>
            <a:pPr algn="just"/>
            <a:r>
              <a:rPr lang="es-ES" sz="2000" b="1" i="1" dirty="0">
                <a:solidFill>
                  <a:srgbClr val="FFC000"/>
                </a:solidFill>
                <a:latin typeface="Constantia" pitchFamily="18" charset="0"/>
              </a:rPr>
              <a:t>El agua es el componente principal de la materia viva. Constituye del 50 al 90% de la masa de los organismos vivos. El protoplasma, que es la materia básica de las células vivas, consiste en una disolución de grasas, carbohidratos, proteínas, sales y otros compuestos químicos similares en agua. El agua actúa como disolvente transportando, combinando y descomponiendo químicamente esas sustancias. La sangre de los animales y la savia de las plantas contienen una gran cantidad de agua, que sirve para transportar los alimentos y desechar el material de desperdicio. El agua desempeña también un papel importante en la descomposición metabólica de moléculas tan esenciales como las proteínas y los carbohidratos. Este proceso, llamado hidrólisis, se produce continuamente en las células vivas</a:t>
            </a:r>
            <a:r>
              <a:rPr lang="es-ES" sz="2000" b="1" i="1" dirty="0" smtClean="0">
                <a:solidFill>
                  <a:srgbClr val="FFC000"/>
                </a:solidFill>
                <a:latin typeface="Constantia" pitchFamily="18" charset="0"/>
              </a:rPr>
              <a:t>. </a:t>
            </a:r>
            <a:endParaRPr lang="es-ES" sz="2000" b="1" i="1" dirty="0">
              <a:solidFill>
                <a:srgbClr val="FFC000"/>
              </a:solidFill>
              <a:latin typeface="Constantia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72788" y="159023"/>
            <a:ext cx="18373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Agua: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923" y="4869160"/>
            <a:ext cx="3152006" cy="2273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09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</TotalTime>
  <Words>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junior</dc:creator>
  <cp:lastModifiedBy>junior</cp:lastModifiedBy>
  <cp:revision>2</cp:revision>
  <dcterms:created xsi:type="dcterms:W3CDTF">2012-09-08T18:02:26Z</dcterms:created>
  <dcterms:modified xsi:type="dcterms:W3CDTF">2012-09-08T18:16:02Z</dcterms:modified>
</cp:coreProperties>
</file>