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6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EE85CF3D-B62A-4EA1-BD02-81842D78D923}" type="datetimeFigureOut">
              <a:rPr lang="es-ES" smtClean="0"/>
              <a:t>08/09/2012</a:t>
            </a:fld>
            <a:endParaRPr lang="es-ES"/>
          </a:p>
        </p:txBody>
      </p:sp>
      <p:sp>
        <p:nvSpPr>
          <p:cNvPr id="8" name="Slide Number Placeholder 7"/>
          <p:cNvSpPr>
            <a:spLocks noGrp="1"/>
          </p:cNvSpPr>
          <p:nvPr>
            <p:ph type="sldNum" sz="quarter" idx="11"/>
          </p:nvPr>
        </p:nvSpPr>
        <p:spPr/>
        <p:txBody>
          <a:bodyPr/>
          <a:lstStyle/>
          <a:p>
            <a:fld id="{6F5866CD-5FEE-4364-A7C5-21BAADAC591F}"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E85CF3D-B62A-4EA1-BD02-81842D78D92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E85CF3D-B62A-4EA1-BD02-81842D78D92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E85CF3D-B62A-4EA1-BD02-81842D78D92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E85CF3D-B62A-4EA1-BD02-81842D78D923}" type="datetimeFigureOut">
              <a:rPr lang="es-ES" smtClean="0"/>
              <a:t>08/09/2012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E85CF3D-B62A-4EA1-BD02-81842D78D92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F5866CD-5FEE-4364-A7C5-21BAADAC591F}" type="slidenum">
              <a:rPr lang="es-ES" smtClean="0"/>
              <a:t>‹Nº›</a:t>
            </a:fld>
            <a:endParaRPr lang="es-ES"/>
          </a:p>
        </p:txBody>
      </p:sp>
      <p:sp>
        <p:nvSpPr>
          <p:cNvPr id="9" name="Title 8"/>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EE85CF3D-B62A-4EA1-BD02-81842D78D923}" type="datetimeFigureOut">
              <a:rPr lang="es-ES" smtClean="0"/>
              <a:t>08/09/2012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6F5866CD-5FEE-4364-A7C5-21BAADAC591F}" type="slidenum">
              <a:rPr lang="es-ES" smtClean="0"/>
              <a:t>‹Nº›</a:t>
            </a:fld>
            <a:endParaRPr lang="es-ES"/>
          </a:p>
        </p:txBody>
      </p:sp>
      <p:sp>
        <p:nvSpPr>
          <p:cNvPr id="10" name="Title 9"/>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E85CF3D-B62A-4EA1-BD02-81842D78D923}" type="datetimeFigureOut">
              <a:rPr lang="es-ES" smtClean="0"/>
              <a:t>08/09/2012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5CF3D-B62A-4EA1-BD02-81842D78D923}" type="datetimeFigureOut">
              <a:rPr lang="es-ES" smtClean="0"/>
              <a:t>08/09/2012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E85CF3D-B62A-4EA1-BD02-81842D78D92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E85CF3D-B62A-4EA1-BD02-81842D78D923}" type="datetimeFigureOut">
              <a:rPr lang="es-ES" smtClean="0"/>
              <a:t>08/09/2012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6F5866CD-5FEE-4364-A7C5-21BAADAC591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EE85CF3D-B62A-4EA1-BD02-81842D78D923}" type="datetimeFigureOut">
              <a:rPr lang="es-ES" smtClean="0"/>
              <a:t>08/09/2012</a:t>
            </a:fld>
            <a:endParaRPr lang="es-E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6F5866CD-5FEE-4364-A7C5-21BAADAC591F}" type="slidenum">
              <a:rPr lang="es-ES" smtClean="0"/>
              <a:t>‹Nº›</a:t>
            </a:fld>
            <a:endParaRPr lang="es-E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0" y="1327994"/>
            <a:ext cx="9144000" cy="5530006"/>
          </a:xfrm>
        </p:spPr>
        <p:txBody>
          <a:bodyPr>
            <a:normAutofit/>
          </a:bodyPr>
          <a:lstStyle/>
          <a:p>
            <a:r>
              <a:rPr lang="es-ES" sz="2000" dirty="0">
                <a:latin typeface="Constantia" pitchFamily="18" charset="0"/>
              </a:rPr>
              <a:t>comunidad vegetal, predominantemente de árboles u otra vegetación leñosa, que ocupa una gran extensión de tierra. En su estado natural, el bosque permanece en unas condiciones autorreguladas durante un largo periodo de tiempo. El clima, el suelo y la topografía de la región determinan los árboles característicos del bosque. En su entorno local, los árboles dominantes están asociados con ciertas hierbas y </a:t>
            </a:r>
            <a:r>
              <a:rPr lang="es-ES" sz="2000" dirty="0" smtClean="0">
                <a:latin typeface="Constantia" pitchFamily="18" charset="0"/>
              </a:rPr>
              <a:t>arbustos. Tanto </a:t>
            </a:r>
            <a:r>
              <a:rPr lang="es-ES" sz="2000" dirty="0">
                <a:latin typeface="Constantia" pitchFamily="18" charset="0"/>
              </a:rPr>
              <a:t>las plantas altas y grandes como la vegetación baja, que afecta a la composición del suelo, influyen en el tipo de vegetación que se da en el sotobosque(</a:t>
            </a:r>
            <a:r>
              <a:rPr lang="es-ES" sz="2000" dirty="0">
                <a:solidFill>
                  <a:srgbClr val="FF8601"/>
                </a:solidFill>
                <a:latin typeface="Constantia" pitchFamily="18" charset="0"/>
              </a:rPr>
              <a:t>conjunto de arbustos y </a:t>
            </a:r>
            <a:r>
              <a:rPr lang="es-ES" sz="2000" dirty="0" smtClean="0">
                <a:solidFill>
                  <a:srgbClr val="FF8601"/>
                </a:solidFill>
                <a:latin typeface="Constantia" pitchFamily="18" charset="0"/>
              </a:rPr>
              <a:t>arbolillos</a:t>
            </a:r>
            <a:r>
              <a:rPr lang="es-ES" sz="2000" dirty="0" smtClean="0">
                <a:latin typeface="Constantia" pitchFamily="18" charset="0"/>
              </a:rPr>
              <a:t>).</a:t>
            </a:r>
          </a:p>
          <a:p>
            <a:endParaRPr lang="es-ES" sz="2000" dirty="0">
              <a:latin typeface="Constantia" pitchFamily="18" charset="0"/>
            </a:endParaRPr>
          </a:p>
        </p:txBody>
      </p:sp>
      <p:sp>
        <p:nvSpPr>
          <p:cNvPr id="4" name="3 Rectángulo"/>
          <p:cNvSpPr/>
          <p:nvPr/>
        </p:nvSpPr>
        <p:spPr>
          <a:xfrm>
            <a:off x="2267744" y="404664"/>
            <a:ext cx="4176464"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Bosques:</a:t>
            </a:r>
            <a:endPar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005064"/>
            <a:ext cx="4968552" cy="2852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083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7</TotalTime>
  <Words>3</Words>
  <Application>Microsoft Office PowerPoint</Application>
  <PresentationFormat>Presentación en pantalla (4:3)</PresentationFormat>
  <Paragraphs>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Perspectiva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junior</dc:creator>
  <cp:lastModifiedBy>junior</cp:lastModifiedBy>
  <cp:revision>2</cp:revision>
  <dcterms:created xsi:type="dcterms:W3CDTF">2012-09-08T17:31:35Z</dcterms:created>
  <dcterms:modified xsi:type="dcterms:W3CDTF">2012-09-08T17:39:06Z</dcterms:modified>
</cp:coreProperties>
</file>