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E3C9F83-3693-40F8-B0A3-2569EE9459E5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A3548FB-4C53-4E9E-B9C4-83DC6E9E464B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1124744"/>
            <a:ext cx="8928992" cy="5472608"/>
          </a:xfrm>
        </p:spPr>
        <p:txBody>
          <a:bodyPr/>
          <a:lstStyle/>
          <a:p>
            <a:pPr algn="just"/>
            <a:r>
              <a:rPr lang="es-ES" sz="2000" dirty="0"/>
              <a:t>término aplicado a regiones áridas de la Tierra con escasez o carencia de precipitaciones, poca o nula vegetación y limitada ocupación humana. Tradicionalmente el término desierto alude a un área cuya precipitación media anual es inferior a 250 mm y donde, en la mayoría de los casos, la evaporación excede a la precipitación como resultado de una temperatura media alta. Debido a la falta de humedad en el suelo y en la atmósfera, los rayos del Sol inciden con fuerza. Las temperaturas durante el día pueden alcanzar los 55 °C a la sombra; durante la noche, el suelo del desierto irradia el calor a la atmósfera y las temperaturas pueden descender hasta el punto de congelación. En la actualidad, la palabra desierto también se aplica a las regiones de hielos y nieves perpetuas de las </a:t>
            </a:r>
            <a:r>
              <a:rPr lang="es-ES" sz="2000" dirty="0" smtClean="0"/>
              <a:t>latitudes polares.</a:t>
            </a:r>
          </a:p>
          <a:p>
            <a:pPr algn="just"/>
            <a:endParaRPr lang="es-ES" sz="2000" dirty="0"/>
          </a:p>
        </p:txBody>
      </p:sp>
      <p:sp>
        <p:nvSpPr>
          <p:cNvPr id="4" name="3 Rectángulo"/>
          <p:cNvSpPr/>
          <p:nvPr/>
        </p:nvSpPr>
        <p:spPr>
          <a:xfrm>
            <a:off x="2123728" y="332656"/>
            <a:ext cx="38620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Desierto: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675" y="4869160"/>
            <a:ext cx="2322693" cy="172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901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</TotalTime>
  <Words>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Papel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junior</dc:creator>
  <cp:lastModifiedBy>junior</cp:lastModifiedBy>
  <cp:revision>1</cp:revision>
  <dcterms:created xsi:type="dcterms:W3CDTF">2012-09-08T17:49:53Z</dcterms:created>
  <dcterms:modified xsi:type="dcterms:W3CDTF">2012-09-08T17:54:58Z</dcterms:modified>
</cp:coreProperties>
</file>