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42D75651-ED6A-481B-9B63-C4D1C6ACAFD0}" type="datetimeFigureOut">
              <a:rPr lang="es-ES" smtClean="0"/>
              <a:t>08/09/2012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F7A3442-5635-4B4F-A03C-7E6C83466A61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144000" cy="5877272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>
                <a:latin typeface="Constantia" pitchFamily="18" charset="0"/>
              </a:rPr>
              <a:t>ecosistema en el que las gramíneas, juncias y otras plantas de pastizal constituyen la vegetación dominante. Aunque en las praderas de las regiones templadas puedan existir más de 50 especies de plantas vasculares y en las praderas tropicales más de 200, en general, dos o tres especies de gramíneas son las que dominan más del 60% de la biomasa del terreno.</a:t>
            </a:r>
            <a:r>
              <a:rPr lang="es-ES" sz="2000" dirty="0"/>
              <a:t> Las praderas pueden clasificarse como naturales, seminaturales y cultivadas. Las praderas naturales ocupan, o lo hicieron en otros tiempos, grandes áreas de masas </a:t>
            </a:r>
            <a:r>
              <a:rPr lang="es-ES" sz="2000" dirty="0" smtClean="0"/>
              <a:t>continentales</a:t>
            </a:r>
            <a:r>
              <a:rPr lang="es-ES" sz="2000" b="1" dirty="0" smtClean="0"/>
              <a:t>.</a:t>
            </a:r>
          </a:p>
          <a:p>
            <a:pPr algn="just"/>
            <a:endParaRPr lang="es-ES" sz="2000" dirty="0" smtClean="0">
              <a:latin typeface="Constantia" pitchFamily="18" charset="0"/>
            </a:endParaRPr>
          </a:p>
          <a:p>
            <a:pPr algn="just"/>
            <a:endParaRPr lang="es-ES" sz="2000" dirty="0"/>
          </a:p>
        </p:txBody>
      </p:sp>
      <p:sp>
        <p:nvSpPr>
          <p:cNvPr id="4" name="3 Rectángulo"/>
          <p:cNvSpPr/>
          <p:nvPr/>
        </p:nvSpPr>
        <p:spPr>
          <a:xfrm>
            <a:off x="399523" y="116632"/>
            <a:ext cx="78102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Praderas o pastizales: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84984"/>
            <a:ext cx="5688632" cy="357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98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</TotalTime>
  <Words>100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Horizonte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junior</dc:creator>
  <cp:lastModifiedBy>junior</cp:lastModifiedBy>
  <cp:revision>1</cp:revision>
  <dcterms:created xsi:type="dcterms:W3CDTF">2012-09-08T17:39:11Z</dcterms:created>
  <dcterms:modified xsi:type="dcterms:W3CDTF">2012-09-08T17:44:41Z</dcterms:modified>
</cp:coreProperties>
</file>