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4FCD33-743D-4B55-9BC6-7534309B44F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B1CB8F-E79E-4F38-A12B-087C1CBAFCD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964488" cy="5040560"/>
          </a:xfrm>
        </p:spPr>
        <p:txBody>
          <a:bodyPr/>
          <a:lstStyle/>
          <a:p>
            <a:r>
              <a:rPr lang="es-ES" dirty="0"/>
              <a:t>La sabana arbolada está compuesta por árboles y arbustos espaciados con una densa capa inferior de hierbas. Las sabanas se caracterizan por climas con estaciones secas y húmedas a lo largo del año y por el dominio de especies vegetales adaptadas a la sequía. Se considera que la sabana es la transición entre los bosques y </a:t>
            </a:r>
            <a:r>
              <a:rPr lang="es-ES" dirty="0" smtClean="0"/>
              <a:t>las estepas(</a:t>
            </a:r>
            <a:r>
              <a:rPr lang="es-ES" dirty="0" smtClean="0">
                <a:solidFill>
                  <a:srgbClr val="FF0000"/>
                </a:solidFill>
                <a:latin typeface="Arial Black" pitchFamily="34" charset="0"/>
              </a:rPr>
              <a:t>conjunto de arboles</a:t>
            </a:r>
            <a:r>
              <a:rPr lang="es-ES" dirty="0" smtClean="0"/>
              <a:t>)</a:t>
            </a:r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332656"/>
            <a:ext cx="778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sabanas tropicales: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774" y="3212976"/>
            <a:ext cx="5135498" cy="345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4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66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2</cp:revision>
  <dcterms:created xsi:type="dcterms:W3CDTF">2012-09-08T17:09:16Z</dcterms:created>
  <dcterms:modified xsi:type="dcterms:W3CDTF">2012-09-08T17:16:42Z</dcterms:modified>
</cp:coreProperties>
</file>