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2647C52-FA85-4524-AED9-27144B182ED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A6D3A68-6515-4B89-8A4C-4570A8AB4BA6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5013176"/>
          </a:xfrm>
        </p:spPr>
        <p:txBody>
          <a:bodyPr>
            <a:normAutofit/>
          </a:bodyPr>
          <a:lstStyle/>
          <a:p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411760" y="692696"/>
            <a:ext cx="3480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RELIEVE:</a:t>
            </a:r>
            <a:endParaRPr lang="es-E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700808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Constantia" pitchFamily="18" charset="0"/>
              </a:rPr>
              <a:t>en geomorfología, nombre genérico que se da al conjunto de formas que modelan la superficie de la corteza terrestre (montañas, llanuras, mesetas, valles, etc.) y que son el resultado de las continuas interacciones de los diferentes componentes del espacio geográfico (litosfera, atmósfera, hidrosfera y biosfera). La orografía se encarga de la descripción científica del relieve:</a:t>
            </a:r>
            <a:endParaRPr lang="es-ES" dirty="0">
              <a:latin typeface="Constant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3429000"/>
            <a:ext cx="445770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682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</TotalTime>
  <Words>3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junior</dc:creator>
  <cp:lastModifiedBy>junior</cp:lastModifiedBy>
  <cp:revision>1</cp:revision>
  <dcterms:created xsi:type="dcterms:W3CDTF">2012-09-08T18:02:10Z</dcterms:created>
  <dcterms:modified xsi:type="dcterms:W3CDTF">2012-09-08T18:16:10Z</dcterms:modified>
</cp:coreProperties>
</file>