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062"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2"/>
      </p:bgRef>
    </p:bg>
    <p:spTree>
      <p:nvGrpSpPr>
        <p:cNvPr id="1" name=""/>
        <p:cNvGrpSpPr/>
        <p:nvPr/>
      </p:nvGrpSpPr>
      <p:grpSpPr>
        <a:xfrm>
          <a:off x="0" y="0"/>
          <a:ext cx="0" cy="0"/>
          <a:chOff x="0" y="0"/>
          <a:chExt cx="0" cy="0"/>
        </a:xfrm>
      </p:grpSpPr>
      <p:sp>
        <p:nvSpPr>
          <p:cNvPr id="15" name="14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Rectángulo"/>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Subtítulo"/>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p:txBody>
          <a:bodyPr/>
          <a:lstStyle/>
          <a:p>
            <a:fld id="{4AC7D789-8933-4A17-951A-395D91A5178D}" type="datetimeFigureOut">
              <a:rPr lang="es-ES" smtClean="0"/>
              <a:t>08/09/2012</a:t>
            </a:fld>
            <a:endParaRPr lang="es-ES"/>
          </a:p>
        </p:txBody>
      </p:sp>
      <p:sp>
        <p:nvSpPr>
          <p:cNvPr id="17" name="16 Marcador de pie de página"/>
          <p:cNvSpPr>
            <a:spLocks noGrp="1"/>
          </p:cNvSpPr>
          <p:nvPr>
            <p:ph type="ftr" sz="quarter" idx="11"/>
          </p:nvPr>
        </p:nvSpPr>
        <p:spPr/>
        <p:txBody>
          <a:bodyPr/>
          <a:lstStyle/>
          <a:p>
            <a:endParaRPr lang="es-ES"/>
          </a:p>
        </p:txBody>
      </p:sp>
      <p:sp>
        <p:nvSpPr>
          <p:cNvPr id="7" name="6 Conector recto"/>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Rectángulo"/>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Elipse"/>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Elipse"/>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Marcador de número de diapositiva"/>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64744BF-7581-4E12-AA7E-9F7D1DDE13DB}" type="slidenum">
              <a:rPr lang="es-ES" smtClean="0"/>
              <a:t>‹Nº›</a:t>
            </a:fld>
            <a:endParaRPr lang="es-ES"/>
          </a:p>
        </p:txBody>
      </p:sp>
      <p:sp>
        <p:nvSpPr>
          <p:cNvPr id="8" name="7 Título"/>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4AC7D789-8933-4A17-951A-395D91A5178D}" type="datetimeFigureOut">
              <a:rPr lang="es-ES" smtClean="0"/>
              <a:t>08/09/2012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64744BF-7581-4E12-AA7E-9F7D1DDE13DB}" type="slidenum">
              <a:rPr lang="es-ES" smtClean="0"/>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bg>
      <p:bgRef idx="1001">
        <a:schemeClr val="bg2"/>
      </p:bgRef>
    </p:bg>
    <p:spTree>
      <p:nvGrpSpPr>
        <p:cNvPr id="1" name=""/>
        <p:cNvGrpSpPr/>
        <p:nvPr/>
      </p:nvGrpSpPr>
      <p:grpSpPr>
        <a:xfrm>
          <a:off x="0" y="0"/>
          <a:ext cx="0" cy="0"/>
          <a:chOff x="0" y="0"/>
          <a:chExt cx="0" cy="0"/>
        </a:xfrm>
      </p:grpSpPr>
      <p:sp>
        <p:nvSpPr>
          <p:cNvPr id="7" name="6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Rectángulo"/>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Rectángulo"/>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Rectángulo"/>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Rectángulo"/>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Conector recto"/>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13 Elipse"/>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Elipse"/>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Marcador de número de diapositiva"/>
          <p:cNvSpPr>
            <a:spLocks noGrp="1"/>
          </p:cNvSpPr>
          <p:nvPr>
            <p:ph type="sldNum" sz="quarter" idx="12"/>
          </p:nvPr>
        </p:nvSpPr>
        <p:spPr>
          <a:xfrm>
            <a:off x="6915912" y="3009901"/>
            <a:ext cx="457200" cy="441325"/>
          </a:xfrm>
        </p:spPr>
        <p:txBody>
          <a:bodyPr/>
          <a:lstStyle/>
          <a:p>
            <a:fld id="{564744BF-7581-4E12-AA7E-9F7D1DDE13DB}" type="slidenum">
              <a:rPr lang="es-ES" smtClean="0"/>
              <a:t>‹Nº›</a:t>
            </a:fld>
            <a:endParaRPr lang="es-ES"/>
          </a:p>
        </p:txBody>
      </p:sp>
      <p:sp>
        <p:nvSpPr>
          <p:cNvPr id="3" name="2 Marcador de texto vertical"/>
          <p:cNvSpPr>
            <a:spLocks noGrp="1"/>
          </p:cNvSpPr>
          <p:nvPr>
            <p:ph type="body" orient="vert" idx="1"/>
          </p:nvPr>
        </p:nvSpPr>
        <p:spPr>
          <a:xfrm>
            <a:off x="304800" y="304800"/>
            <a:ext cx="6553200" cy="5821366"/>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4AC7D789-8933-4A17-951A-395D91A5178D}" type="datetimeFigureOut">
              <a:rPr lang="es-ES" smtClean="0"/>
              <a:t>08/09/2012</a:t>
            </a:fld>
            <a:endParaRPr lang="es-ES"/>
          </a:p>
        </p:txBody>
      </p:sp>
      <p:sp>
        <p:nvSpPr>
          <p:cNvPr id="5" name="4 Marcador de pie de página"/>
          <p:cNvSpPr>
            <a:spLocks noGrp="1"/>
          </p:cNvSpPr>
          <p:nvPr>
            <p:ph type="ftr" sz="quarter" idx="11"/>
          </p:nvPr>
        </p:nvSpPr>
        <p:spPr/>
        <p:txBody>
          <a:bodyPr/>
          <a:lstStyle/>
          <a:p>
            <a:endParaRPr lang="es-ES"/>
          </a:p>
        </p:txBody>
      </p:sp>
      <p:sp>
        <p:nvSpPr>
          <p:cNvPr id="2" name="1 Título vertical"/>
          <p:cNvSpPr>
            <a:spLocks noGrp="1"/>
          </p:cNvSpPr>
          <p:nvPr>
            <p:ph type="title" orient="vert"/>
          </p:nvPr>
        </p:nvSpPr>
        <p:spPr>
          <a:xfrm>
            <a:off x="7391400" y="304801"/>
            <a:ext cx="1447800" cy="5851525"/>
          </a:xfrm>
        </p:spPr>
        <p:txBody>
          <a:bodyPr vert="eaVert"/>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solidFill>
                  <a:schemeClr val="accent3">
                    <a:shade val="75000"/>
                  </a:schemeClr>
                </a:solidFill>
              </a:defRPr>
            </a:lvl1pPr>
          </a:lstStyle>
          <a:p>
            <a:r>
              <a:rPr kumimoji="0" lang="es-ES" smtClean="0"/>
              <a:t>Haga clic para modificar el estilo de título del patrón</a:t>
            </a:r>
            <a:endParaRPr kumimoji="0" lang="en-US"/>
          </a:p>
        </p:txBody>
      </p:sp>
      <p:sp>
        <p:nvSpPr>
          <p:cNvPr id="4" name="3 Marcador de fecha"/>
          <p:cNvSpPr>
            <a:spLocks noGrp="1"/>
          </p:cNvSpPr>
          <p:nvPr>
            <p:ph type="dt" sz="half" idx="10"/>
          </p:nvPr>
        </p:nvSpPr>
        <p:spPr/>
        <p:txBody>
          <a:bodyPr/>
          <a:lstStyle/>
          <a:p>
            <a:fld id="{4AC7D789-8933-4A17-951A-395D91A5178D}" type="datetimeFigureOut">
              <a:rPr lang="es-ES" smtClean="0"/>
              <a:t>08/09/2012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a:xfrm>
            <a:off x="4361688" y="1026372"/>
            <a:ext cx="457200" cy="441325"/>
          </a:xfrm>
        </p:spPr>
        <p:txBody>
          <a:bodyPr/>
          <a:lstStyle/>
          <a:p>
            <a:fld id="{564744BF-7581-4E12-AA7E-9F7D1DDE13DB}" type="slidenum">
              <a:rPr lang="es-ES" smtClean="0"/>
              <a:t>‹Nº›</a:t>
            </a:fld>
            <a:endParaRPr lang="es-ES"/>
          </a:p>
        </p:txBody>
      </p:sp>
      <p:sp>
        <p:nvSpPr>
          <p:cNvPr id="8" name="7 Marcador de contenido"/>
          <p:cNvSpPr>
            <a:spLocks noGrp="1"/>
          </p:cNvSpPr>
          <p:nvPr>
            <p:ph sz="quarter" idx="1"/>
          </p:nvPr>
        </p:nvSpPr>
        <p:spPr>
          <a:xfrm>
            <a:off x="301752" y="1527048"/>
            <a:ext cx="850392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1"/>
      </p:bgRef>
    </p:bg>
    <p:spTree>
      <p:nvGrpSpPr>
        <p:cNvPr id="1" name=""/>
        <p:cNvGrpSpPr/>
        <p:nvPr/>
      </p:nvGrpSpPr>
      <p:grpSpPr>
        <a:xfrm>
          <a:off x="0" y="0"/>
          <a:ext cx="0" cy="0"/>
          <a:chOff x="0" y="0"/>
          <a:chExt cx="0" cy="0"/>
        </a:xfrm>
      </p:grpSpPr>
      <p:sp>
        <p:nvSpPr>
          <p:cNvPr id="17" name="16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Rectángulo"/>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Marcador de texto"/>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13" name="12 Rectángulo"/>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Rectángulo"/>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4 Marcador de pie de página"/>
          <p:cNvSpPr>
            <a:spLocks noGrp="1"/>
          </p:cNvSpPr>
          <p:nvPr>
            <p:ph type="ftr" sz="quarter" idx="11"/>
          </p:nvPr>
        </p:nvSpPr>
        <p:spPr/>
        <p:txBody>
          <a:bodyPr/>
          <a:lstStyle/>
          <a:p>
            <a:endParaRPr lang="es-ES"/>
          </a:p>
        </p:txBody>
      </p:sp>
      <p:sp>
        <p:nvSpPr>
          <p:cNvPr id="4" name="3 Marcador de fecha"/>
          <p:cNvSpPr>
            <a:spLocks noGrp="1"/>
          </p:cNvSpPr>
          <p:nvPr>
            <p:ph type="dt" sz="half" idx="10"/>
          </p:nvPr>
        </p:nvSpPr>
        <p:spPr/>
        <p:txBody>
          <a:bodyPr/>
          <a:lstStyle/>
          <a:p>
            <a:fld id="{4AC7D789-8933-4A17-951A-395D91A5178D}" type="datetimeFigureOut">
              <a:rPr lang="es-ES" smtClean="0"/>
              <a:t>08/09/2012</a:t>
            </a:fld>
            <a:endParaRPr lang="es-ES"/>
          </a:p>
        </p:txBody>
      </p:sp>
      <p:sp>
        <p:nvSpPr>
          <p:cNvPr id="8" name="7 Conector recto"/>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Elipse"/>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Elipse"/>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Marcador de número de diapositiva"/>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64744BF-7581-4E12-AA7E-9F7D1DDE13DB}" type="slidenum">
              <a:rPr lang="es-ES" smtClean="0"/>
              <a:t>‹Nº›</a:t>
            </a:fld>
            <a:endParaRPr lang="es-ES"/>
          </a:p>
        </p:txBody>
      </p:sp>
      <p:sp>
        <p:nvSpPr>
          <p:cNvPr id="2" name="1 Título"/>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301752" y="228600"/>
            <a:ext cx="8534400" cy="758952"/>
          </a:xfrm>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a:xfrm>
            <a:off x="5791200" y="6409944"/>
            <a:ext cx="3044952" cy="365760"/>
          </a:xfrm>
        </p:spPr>
        <p:txBody>
          <a:bodyPr/>
          <a:lstStyle/>
          <a:p>
            <a:fld id="{4AC7D789-8933-4A17-951A-395D91A5178D}" type="datetimeFigureOut">
              <a:rPr lang="es-ES" smtClean="0"/>
              <a:t>08/09/2012</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64744BF-7581-4E12-AA7E-9F7D1DDE13DB}" type="slidenum">
              <a:rPr lang="es-ES" smtClean="0"/>
              <a:t>‹Nº›</a:t>
            </a:fld>
            <a:endParaRPr lang="es-ES"/>
          </a:p>
        </p:txBody>
      </p:sp>
      <p:sp>
        <p:nvSpPr>
          <p:cNvPr id="8" name="7 Conector recto"/>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Marcador de contenido"/>
          <p:cNvSpPr>
            <a:spLocks noGrp="1"/>
          </p:cNvSpPr>
          <p:nvPr>
            <p:ph sz="half" idx="1"/>
          </p:nvPr>
        </p:nvSpPr>
        <p:spPr>
          <a:xfrm>
            <a:off x="301752" y="1371600"/>
            <a:ext cx="4038600" cy="4681728"/>
          </a:xfrm>
        </p:spPr>
        <p:txBody>
          <a:bodyPr/>
          <a:lstStyle>
            <a:lvl1pPr>
              <a:defRPr sz="2500"/>
            </a:lvl1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2" name="11 Marcador de contenido"/>
          <p:cNvSpPr>
            <a:spLocks noGrp="1"/>
          </p:cNvSpPr>
          <p:nvPr>
            <p:ph sz="half" idx="2"/>
          </p:nvPr>
        </p:nvSpPr>
        <p:spPr>
          <a:xfrm>
            <a:off x="4800600" y="1371600"/>
            <a:ext cx="4038600" cy="4681728"/>
          </a:xfrm>
        </p:spPr>
        <p:txBody>
          <a:bodyPr/>
          <a:lstStyle>
            <a:lvl1pPr>
              <a:defRPr sz="2500"/>
            </a:lvl1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1">
        <a:schemeClr val="bg2"/>
      </p:bgRef>
    </p:bg>
    <p:spTree>
      <p:nvGrpSpPr>
        <p:cNvPr id="1" name=""/>
        <p:cNvGrpSpPr/>
        <p:nvPr/>
      </p:nvGrpSpPr>
      <p:grpSpPr>
        <a:xfrm>
          <a:off x="0" y="0"/>
          <a:ext cx="0" cy="0"/>
          <a:chOff x="0" y="0"/>
          <a:chExt cx="0" cy="0"/>
        </a:xfrm>
      </p:grpSpPr>
      <p:sp>
        <p:nvSpPr>
          <p:cNvPr id="10" name="9 Conector recto"/>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Rectángulo"/>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20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21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Rectángulo"/>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Rectángulo"/>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Marcador de texto"/>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7" name="6 Marcador de fecha"/>
          <p:cNvSpPr>
            <a:spLocks noGrp="1"/>
          </p:cNvSpPr>
          <p:nvPr>
            <p:ph type="dt" sz="half" idx="10"/>
          </p:nvPr>
        </p:nvSpPr>
        <p:spPr/>
        <p:txBody>
          <a:bodyPr/>
          <a:lstStyle/>
          <a:p>
            <a:fld id="{4AC7D789-8933-4A17-951A-395D91A5178D}" type="datetimeFigureOut">
              <a:rPr lang="es-ES" smtClean="0"/>
              <a:t>08/09/2012</a:t>
            </a:fld>
            <a:endParaRPr lang="es-ES"/>
          </a:p>
        </p:txBody>
      </p:sp>
      <p:sp>
        <p:nvSpPr>
          <p:cNvPr id="8" name="7 Marcador de pie de página"/>
          <p:cNvSpPr>
            <a:spLocks noGrp="1"/>
          </p:cNvSpPr>
          <p:nvPr>
            <p:ph type="ftr" sz="quarter" idx="11"/>
          </p:nvPr>
        </p:nvSpPr>
        <p:spPr>
          <a:xfrm>
            <a:off x="304800" y="6409944"/>
            <a:ext cx="3581400" cy="365760"/>
          </a:xfrm>
        </p:spPr>
        <p:txBody>
          <a:bodyPr/>
          <a:lstStyle/>
          <a:p>
            <a:endParaRPr lang="es-ES"/>
          </a:p>
        </p:txBody>
      </p:sp>
      <p:sp>
        <p:nvSpPr>
          <p:cNvPr id="15" name="14 Conector recto"/>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23 Marcador de contenido"/>
          <p:cNvSpPr>
            <a:spLocks noGrp="1"/>
          </p:cNvSpPr>
          <p:nvPr>
            <p:ph sz="quarter" idx="2"/>
          </p:nvPr>
        </p:nvSpPr>
        <p:spPr>
          <a:xfrm>
            <a:off x="301752" y="2471383"/>
            <a:ext cx="4041648" cy="3818404"/>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6" name="25 Marcador de contenido"/>
          <p:cNvSpPr>
            <a:spLocks noGrp="1"/>
          </p:cNvSpPr>
          <p:nvPr>
            <p:ph sz="quarter" idx="4"/>
          </p:nvPr>
        </p:nvSpPr>
        <p:spPr>
          <a:xfrm>
            <a:off x="4800600" y="2471383"/>
            <a:ext cx="4038600" cy="382219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Elipse"/>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Elipse"/>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Marcador de número de diapositiva"/>
          <p:cNvSpPr>
            <a:spLocks noGrp="1"/>
          </p:cNvSpPr>
          <p:nvPr>
            <p:ph type="sldNum" sz="quarter" idx="12"/>
          </p:nvPr>
        </p:nvSpPr>
        <p:spPr>
          <a:xfrm>
            <a:off x="4343400" y="1042416"/>
            <a:ext cx="457200" cy="441325"/>
          </a:xfrm>
        </p:spPr>
        <p:txBody>
          <a:bodyPr/>
          <a:lstStyle>
            <a:lvl1pPr algn="ctr">
              <a:defRPr/>
            </a:lvl1pPr>
          </a:lstStyle>
          <a:p>
            <a:fld id="{564744BF-7581-4E12-AA7E-9F7D1DDE13DB}" type="slidenum">
              <a:rPr lang="es-ES" smtClean="0"/>
              <a:t>‹Nº›</a:t>
            </a:fld>
            <a:endParaRPr lang="es-ES"/>
          </a:p>
        </p:txBody>
      </p:sp>
      <p:sp>
        <p:nvSpPr>
          <p:cNvPr id="23" name="22 Título"/>
          <p:cNvSpPr>
            <a:spLocks noGrp="1"/>
          </p:cNvSpPr>
          <p:nvPr>
            <p:ph type="title"/>
          </p:nvPr>
        </p:nvSpPr>
        <p:spPr/>
        <p:txBody>
          <a:bodyPr rtlCol="0" anchor="b" anchorCtr="0"/>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4AC7D789-8933-4A17-951A-395D91A5178D}" type="datetimeFigureOut">
              <a:rPr lang="es-ES" smtClean="0"/>
              <a:t>08/09/2012</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a:xfrm>
            <a:off x="4343400" y="1036020"/>
            <a:ext cx="457200" cy="441325"/>
          </a:xfrm>
        </p:spPr>
        <p:txBody>
          <a:bodyPr/>
          <a:lstStyle/>
          <a:p>
            <a:fld id="{564744BF-7581-4E12-AA7E-9F7D1DDE13DB}"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7" name="6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Rectángulo"/>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Rectángulo"/>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5 Rectángulo"/>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1 Marcador de fecha"/>
          <p:cNvSpPr>
            <a:spLocks noGrp="1"/>
          </p:cNvSpPr>
          <p:nvPr>
            <p:ph type="dt" sz="half" idx="10"/>
          </p:nvPr>
        </p:nvSpPr>
        <p:spPr/>
        <p:txBody>
          <a:bodyPr/>
          <a:lstStyle/>
          <a:p>
            <a:fld id="{4AC7D789-8933-4A17-951A-395D91A5178D}" type="datetimeFigureOut">
              <a:rPr lang="es-ES" smtClean="0"/>
              <a:t>08/09/2012</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a:xfrm>
            <a:off x="4267200" y="6324600"/>
            <a:ext cx="609600" cy="441324"/>
          </a:xfrm>
        </p:spPr>
        <p:txBody>
          <a:bodyPr/>
          <a:lstStyle>
            <a:lvl1pPr>
              <a:defRPr>
                <a:solidFill>
                  <a:srgbClr val="FFFFFF"/>
                </a:solidFill>
              </a:defRPr>
            </a:lvl1pPr>
          </a:lstStyle>
          <a:p>
            <a:fld id="{564744BF-7581-4E12-AA7E-9F7D1DDE13DB}"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1"/>
      </p:bgRef>
    </p:bg>
    <p:spTree>
      <p:nvGrpSpPr>
        <p:cNvPr id="1" name=""/>
        <p:cNvGrpSpPr/>
        <p:nvPr/>
      </p:nvGrpSpPr>
      <p:grpSpPr>
        <a:xfrm>
          <a:off x="0" y="0"/>
          <a:ext cx="0" cy="0"/>
          <a:chOff x="0" y="0"/>
          <a:chExt cx="0" cy="0"/>
        </a:xfrm>
      </p:grpSpPr>
      <p:sp>
        <p:nvSpPr>
          <p:cNvPr id="19" name="18 Rectángulo"/>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12 Rectángulo"/>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8" name="7 Rectángulo"/>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8 Conector recto"/>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Marcador de contenido"/>
          <p:cNvSpPr>
            <a:spLocks noGrp="1"/>
          </p:cNvSpPr>
          <p:nvPr>
            <p:ph sz="quarter" idx="1"/>
          </p:nvPr>
        </p:nvSpPr>
        <p:spPr>
          <a:xfrm>
            <a:off x="3124200" y="685800"/>
            <a:ext cx="5638800" cy="5410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Elipse"/>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Elipse"/>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Marcador de número de diapositiva"/>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564744BF-7581-4E12-AA7E-9F7D1DDE13DB}" type="slidenum">
              <a:rPr lang="es-ES" smtClean="0"/>
              <a:t>‹Nº›</a:t>
            </a:fld>
            <a:endParaRPr lang="es-ES"/>
          </a:p>
        </p:txBody>
      </p:sp>
      <p:sp>
        <p:nvSpPr>
          <p:cNvPr id="21" name="20 Rectángulo"/>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Marcador de fecha"/>
          <p:cNvSpPr>
            <a:spLocks noGrp="1"/>
          </p:cNvSpPr>
          <p:nvPr>
            <p:ph type="dt" sz="half" idx="10"/>
          </p:nvPr>
        </p:nvSpPr>
        <p:spPr/>
        <p:txBody>
          <a:bodyPr/>
          <a:lstStyle/>
          <a:p>
            <a:fld id="{4AC7D789-8933-4A17-951A-395D91A5178D}" type="datetimeFigureOut">
              <a:rPr lang="es-ES" smtClean="0"/>
              <a:t>08/09/2012</a:t>
            </a:fld>
            <a:endParaRPr lang="es-ES"/>
          </a:p>
        </p:txBody>
      </p:sp>
      <p:sp>
        <p:nvSpPr>
          <p:cNvPr id="6" name="5 Marcador de pie de página"/>
          <p:cNvSpPr>
            <a:spLocks noGrp="1"/>
          </p:cNvSpPr>
          <p:nvPr>
            <p:ph type="ftr" sz="quarter" idx="11"/>
          </p:nvPr>
        </p:nvSpPr>
        <p:spPr>
          <a:xfrm>
            <a:off x="301752" y="6410848"/>
            <a:ext cx="3383280" cy="365760"/>
          </a:xfrm>
        </p:spPr>
        <p:txBody>
          <a:bodyPr/>
          <a:lstStyle/>
          <a:p>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1" name="20 Conector recto"/>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Rectángulo"/>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19 Rectángulo"/>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Rectángulo"/>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Rectángulo"/>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11 Elipse"/>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Elipse"/>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Marcador de número de diapositiva"/>
          <p:cNvSpPr>
            <a:spLocks noGrp="1"/>
          </p:cNvSpPr>
          <p:nvPr>
            <p:ph type="sldNum" sz="quarter" idx="12"/>
          </p:nvPr>
        </p:nvSpPr>
        <p:spPr>
          <a:xfrm>
            <a:off x="1371600" y="312738"/>
            <a:ext cx="457200" cy="441325"/>
          </a:xfrm>
        </p:spPr>
        <p:txBody>
          <a:bodyPr/>
          <a:lstStyle/>
          <a:p>
            <a:fld id="{564744BF-7581-4E12-AA7E-9F7D1DDE13DB}" type="slidenum">
              <a:rPr lang="es-ES" smtClean="0"/>
              <a:t>‹Nº›</a:t>
            </a:fld>
            <a:endParaRPr lang="es-ES"/>
          </a:p>
        </p:txBody>
      </p:sp>
      <p:sp>
        <p:nvSpPr>
          <p:cNvPr id="2" name="1 Título"/>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3000375" y="609600"/>
            <a:ext cx="5867400" cy="4267200"/>
          </a:xfrm>
        </p:spPr>
        <p:txBody>
          <a:bodyPr/>
          <a:lstStyle>
            <a:lvl1pPr marL="0" indent="0">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22" name="21 Rectángulo"/>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Marcador de fecha"/>
          <p:cNvSpPr>
            <a:spLocks noGrp="1"/>
          </p:cNvSpPr>
          <p:nvPr>
            <p:ph type="dt" sz="half" idx="10"/>
          </p:nvPr>
        </p:nvSpPr>
        <p:spPr>
          <a:xfrm>
            <a:off x="5788152" y="6404984"/>
            <a:ext cx="3044952" cy="365760"/>
          </a:xfrm>
        </p:spPr>
        <p:txBody>
          <a:bodyPr/>
          <a:lstStyle/>
          <a:p>
            <a:fld id="{4AC7D789-8933-4A17-951A-395D91A5178D}" type="datetimeFigureOut">
              <a:rPr lang="es-ES" smtClean="0"/>
              <a:t>08/09/2012</a:t>
            </a:fld>
            <a:endParaRPr lang="es-ES"/>
          </a:p>
        </p:txBody>
      </p:sp>
      <p:sp>
        <p:nvSpPr>
          <p:cNvPr id="6" name="5 Marcador de pie de página"/>
          <p:cNvSpPr>
            <a:spLocks noGrp="1"/>
          </p:cNvSpPr>
          <p:nvPr>
            <p:ph type="ftr" sz="quarter" idx="11"/>
          </p:nvPr>
        </p:nvSpPr>
        <p:spPr>
          <a:xfrm>
            <a:off x="301752" y="6410848"/>
            <a:ext cx="3584448" cy="365760"/>
          </a:xfrm>
        </p:spPr>
        <p:txBody>
          <a:bodyPr/>
          <a:lstStyle/>
          <a:p>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16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Rectángulo"/>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Marcador de fecha"/>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4AC7D789-8933-4A17-951A-395D91A5178D}" type="datetimeFigureOut">
              <a:rPr lang="es-ES" smtClean="0"/>
              <a:t>08/09/2012</a:t>
            </a:fld>
            <a:endParaRPr lang="es-ES"/>
          </a:p>
        </p:txBody>
      </p:sp>
      <p:sp>
        <p:nvSpPr>
          <p:cNvPr id="3" name="2 Marcador de pie de página"/>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s-ES"/>
          </a:p>
        </p:txBody>
      </p:sp>
      <p:sp>
        <p:nvSpPr>
          <p:cNvPr id="8" name="7 Rectángulo"/>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9 Conector recto"/>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11 Elipse"/>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Elipse"/>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Marcador de número de diapositiva"/>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564744BF-7581-4E12-AA7E-9F7D1DDE13DB}" type="slidenum">
              <a:rPr lang="es-ES" smtClean="0"/>
              <a:t>‹Nº›</a:t>
            </a:fld>
            <a:endParaRPr lang="es-ES"/>
          </a:p>
        </p:txBody>
      </p:sp>
      <p:sp>
        <p:nvSpPr>
          <p:cNvPr id="22" name="21 Marcador de título"/>
          <p:cNvSpPr>
            <a:spLocks noGrp="1"/>
          </p:cNvSpPr>
          <p:nvPr>
            <p:ph type="title"/>
          </p:nvPr>
        </p:nvSpPr>
        <p:spPr>
          <a:xfrm>
            <a:off x="301752" y="228600"/>
            <a:ext cx="8534400" cy="758952"/>
          </a:xfrm>
          <a:prstGeom prst="rect">
            <a:avLst/>
          </a:prstGeom>
        </p:spPr>
        <p:txBody>
          <a:bodyPr vert="horz" anchor="b">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179512" y="923330"/>
            <a:ext cx="8784976" cy="5746030"/>
          </a:xfrm>
        </p:spPr>
        <p:txBody>
          <a:bodyPr>
            <a:normAutofit/>
          </a:bodyPr>
          <a:lstStyle/>
          <a:p>
            <a:pPr algn="just"/>
            <a:r>
              <a:rPr lang="es-ES" i="1" dirty="0">
                <a:latin typeface="Constantia" pitchFamily="18" charset="0"/>
              </a:rPr>
              <a:t>terreno abierto y llano que ocupa la mayor parte de la tierra que se extiende entre el límite septentrional del bosque y las regiones polares de hielo y nieves perpetuas. La superficie presenta un aspecto pedregoso o pantanoso, y la vegetación dominante se compone de ciperáceas, ericáceas, musgos y líquenes, así como, en algunas zonas más restringidas, sauces del Ártico. En las montañas de la zona templada aparece un tipo de planicie parecida, por encima del límite altitudinal de los árboles, a la que se denomina tundra alpina. En la región antártica también existen algunas zonas </a:t>
            </a:r>
            <a:r>
              <a:rPr lang="es-ES" i="1" dirty="0" smtClean="0">
                <a:latin typeface="Constantia" pitchFamily="18" charset="0"/>
              </a:rPr>
              <a:t>de tundra.</a:t>
            </a:r>
            <a:endParaRPr lang="es-ES" i="1" dirty="0">
              <a:latin typeface="Constantia" pitchFamily="18" charset="0"/>
            </a:endParaRPr>
          </a:p>
        </p:txBody>
      </p:sp>
      <p:sp>
        <p:nvSpPr>
          <p:cNvPr id="4" name="3 Rectángulo"/>
          <p:cNvSpPr/>
          <p:nvPr/>
        </p:nvSpPr>
        <p:spPr>
          <a:xfrm>
            <a:off x="1835697" y="0"/>
            <a:ext cx="4032448" cy="923330"/>
          </a:xfrm>
          <a:prstGeom prst="rect">
            <a:avLst/>
          </a:prstGeom>
          <a:noFill/>
        </p:spPr>
        <p:txBody>
          <a:bodyPr wrap="square" lIns="91440" tIns="45720" rIns="91440" bIns="45720">
            <a:spAutoFit/>
          </a:bodyPr>
          <a:lstStyle/>
          <a:p>
            <a:pPr algn="ctr"/>
            <a:r>
              <a:rPr lang="es-ES" sz="5400" b="1" cap="none" spc="0"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Tundra:</a:t>
            </a:r>
            <a:endParaRPr lang="es-ES" sz="5400" b="1" cap="none" spc="0"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1680" y="3717032"/>
            <a:ext cx="5328592" cy="2952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6902601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l">
  <a:themeElements>
    <a:clrScheme name="Civil">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l">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l">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4</TotalTime>
  <Words>3</Words>
  <Application>Microsoft Office PowerPoint</Application>
  <PresentationFormat>Presentación en pantalla (4:3)</PresentationFormat>
  <Paragraphs>2</Paragraphs>
  <Slides>1</Slides>
  <Notes>0</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Civil</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junior</dc:creator>
  <cp:lastModifiedBy>junior</cp:lastModifiedBy>
  <cp:revision>1</cp:revision>
  <dcterms:created xsi:type="dcterms:W3CDTF">2012-09-08T17:45:29Z</dcterms:created>
  <dcterms:modified xsi:type="dcterms:W3CDTF">2012-09-08T17:49:49Z</dcterms:modified>
</cp:coreProperties>
</file>