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9FC91-4CAC-4A2D-AB0E-CD8F394A654B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B0ADC-B188-4348-8014-722532087F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DBE7-D4CD-4683-AC54-2CEAF52A2019}" type="datetimeFigureOut">
              <a:rPr lang="es-AR" smtClean="0"/>
              <a:pPr/>
              <a:t>16/10/2012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74CB-D410-4C47-A541-A373030B7A5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3.static.flickr.com/2389/2323431382_5e02c15b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Fallas de mercado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Competencia imperfecta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Externalidades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Información imperfecta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3.static.flickr.com/2389/2323431382_5e02c15b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Externalidades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Efectos externos que surgen cuando la producción o el consumo de un bien afecta directamente a consumidores o empresas que no participan ni en su compra ni en su venta.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Para combatirlas el Estado utiliza medidas como los controles directos y las medidas que toma sobre el mercado.</a:t>
            </a:r>
          </a:p>
          <a:p>
            <a:pPr>
              <a:buNone/>
            </a:pP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3.static.flickr.com/2389/2323431382_5e02c15b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Información imperfecta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En ocasiones los mercados no suministran la información suficiente a los consumidores o a los productores para que estos tomen decisiones bien documentadas.</a:t>
            </a:r>
          </a:p>
          <a:p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Existe la información asimétrica. Esto es hace que los mercados fallen ya que no todos los agentes disponen de la misma información, sino que unos tienen más que otros.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117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Fallas de mercado</vt:lpstr>
      <vt:lpstr>Externalidades</vt:lpstr>
      <vt:lpstr>Información imperfecta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Fallas de mercado</dc:title>
  <dc:creator>Seven</dc:creator>
  <cp:lastModifiedBy>Seven</cp:lastModifiedBy>
  <cp:revision>3</cp:revision>
  <dcterms:created xsi:type="dcterms:W3CDTF">2012-10-16T18:44:33Z</dcterms:created>
  <dcterms:modified xsi:type="dcterms:W3CDTF">2012-10-16T22:21:42Z</dcterms:modified>
</cp:coreProperties>
</file>