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DfcqiEgstRU/UMBj-nmWyyI/AAAAAAAAAAk/8_k0INwiRoA/s1600/lagu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422" cy="685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20283" y="404664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/>
              <a:t>VEGETACIÓN EN LA ZONA DE MONTAÑA</a:t>
            </a:r>
            <a:endParaRPr lang="es-ES" sz="5400" b="1" dirty="0"/>
          </a:p>
        </p:txBody>
      </p:sp>
      <p:pic>
        <p:nvPicPr>
          <p:cNvPr id="7" name="Picture 5" descr="BOSQUE DE ORGUI 0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78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245824" y="1281827"/>
            <a:ext cx="66247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dirty="0">
                <a:solidFill>
                  <a:srgbClr val="FFC000"/>
                </a:solidFill>
              </a:rPr>
              <a:t>VEGETACIÓN EN LA ZONA DE MONTAÑA</a:t>
            </a:r>
          </a:p>
          <a:p>
            <a:endParaRPr lang="es-E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68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BOSQUE DE ORGUI 0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78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35517" y="1556792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u="sng" dirty="0" smtClean="0">
                <a:solidFill>
                  <a:srgbClr val="FFC000"/>
                </a:solidFill>
              </a:rPr>
              <a:t>Zona cántabro-atlántica</a:t>
            </a:r>
          </a:p>
          <a:p>
            <a:pPr algn="ctr"/>
            <a:r>
              <a:rPr lang="es-ES" sz="6600" b="1" u="sng" dirty="0" smtClean="0">
                <a:solidFill>
                  <a:srgbClr val="FFC000"/>
                </a:solidFill>
              </a:rPr>
              <a:t>-Bosque caducifolio</a:t>
            </a:r>
          </a:p>
          <a:p>
            <a:pPr algn="ctr"/>
            <a:r>
              <a:rPr lang="es-ES" sz="6600" b="1" u="sng" dirty="0" smtClean="0">
                <a:solidFill>
                  <a:srgbClr val="FFC000"/>
                </a:solidFill>
              </a:rPr>
              <a:t>-Landas</a:t>
            </a:r>
          </a:p>
          <a:p>
            <a:pPr algn="ctr"/>
            <a:r>
              <a:rPr lang="es-ES" sz="6600" b="1" u="sng" dirty="0" smtClean="0">
                <a:solidFill>
                  <a:srgbClr val="FFC000"/>
                </a:solidFill>
              </a:rPr>
              <a:t>-Prados</a:t>
            </a:r>
            <a:endParaRPr lang="es-ES" sz="6600" b="1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28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BOSQUE DE ORGUI 0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78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404441" y="474345"/>
            <a:ext cx="63367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u="sng" dirty="0" smtClean="0">
                <a:solidFill>
                  <a:srgbClr val="FFC000"/>
                </a:solidFill>
              </a:rPr>
              <a:t>Zona Pirenaica</a:t>
            </a:r>
          </a:p>
          <a:p>
            <a:pPr algn="ctr"/>
            <a:r>
              <a:rPr lang="es-ES" sz="7200" b="1" dirty="0" smtClean="0">
                <a:solidFill>
                  <a:srgbClr val="FFC000"/>
                </a:solidFill>
              </a:rPr>
              <a:t>-Prados alpinos</a:t>
            </a:r>
          </a:p>
          <a:p>
            <a:pPr algn="ctr"/>
            <a:r>
              <a:rPr lang="es-ES" sz="7200" b="1" dirty="0" smtClean="0">
                <a:solidFill>
                  <a:srgbClr val="FFC000"/>
                </a:solidFill>
              </a:rPr>
              <a:t>-Abetos</a:t>
            </a:r>
          </a:p>
          <a:p>
            <a:pPr algn="ctr"/>
            <a:r>
              <a:rPr lang="es-ES" sz="7200" b="1" dirty="0" smtClean="0">
                <a:solidFill>
                  <a:srgbClr val="FFC000"/>
                </a:solidFill>
              </a:rPr>
              <a:t>-Pino negro</a:t>
            </a:r>
          </a:p>
          <a:p>
            <a:pPr algn="ctr"/>
            <a:r>
              <a:rPr lang="es-ES" sz="7200" b="1" dirty="0" smtClean="0">
                <a:solidFill>
                  <a:srgbClr val="FFC000"/>
                </a:solidFill>
              </a:rPr>
              <a:t>-Hayas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00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33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Yune</dc:creator>
  <cp:lastModifiedBy>Yune</cp:lastModifiedBy>
  <cp:revision>4</cp:revision>
  <dcterms:created xsi:type="dcterms:W3CDTF">2013-04-16T14:58:24Z</dcterms:created>
  <dcterms:modified xsi:type="dcterms:W3CDTF">2013-04-16T15:55:51Z</dcterms:modified>
</cp:coreProperties>
</file>