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3672408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/>
              <a:t>PAISAJES</a:t>
            </a:r>
            <a:br>
              <a:rPr lang="es-ES" sz="4800" b="1" dirty="0" smtClean="0"/>
            </a:b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 smtClean="0"/>
              <a:t>DE </a:t>
            </a:r>
            <a:br>
              <a:rPr lang="es-ES" sz="4800" b="1" dirty="0" smtClean="0"/>
            </a:b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 smtClean="0"/>
              <a:t>NAVARRA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13172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3.bp.blogspot.com/_YW2zWQYQLA8/S9c5ShJXJ1I/AAAAAAAAAe0/XRtkVZo12m0/s1600/pitill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44429"/>
            <a:ext cx="8136904" cy="556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40466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LAGUNA DE PITILLAS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8939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S9521eMzhwXP5bVbX_vwD4u_NUqT3ThyP_kR1qSCRvqgAN-6JWy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12812"/>
            <a:ext cx="8109500" cy="561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40466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LAS BARDENAS REALES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5005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rmaiaaterpea.com/wp-content/uploads/2011/11/la-selva-de-ir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64896" cy="566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404664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SELVA DEL IRATI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0773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Foz de Arbayú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3399"/>
            <a:ext cx="8208912" cy="61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71600" y="41339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FOZ DE ARBAYÚN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5291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c/c9/Foz_lumbier.jpg/250px-Foz_lumb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62855"/>
            <a:ext cx="6912768" cy="512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55576" y="47667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FOZ DE LUMBIER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2912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3.bp.blogspot.com/-PLJCpG04q1M/TeP4IM-xFmI/AAAAAAAAMi4/iDyxNs9GXM4/s1600/or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47840" cy="534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419836"/>
            <a:ext cx="402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BOSQUE DE ORGI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73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UH_tYGSclYE/StL9cnmVtoI/AAAAAAAAC1c/jpTUR6MDFXc/s400/2009-10-11-urederra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4" y="948354"/>
            <a:ext cx="8143212" cy="556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33244" y="404664"/>
            <a:ext cx="4071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NACEDERO DEL UREDERRA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926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-listas.20minutos.es/images/2008-11/61553/2123731_640px.jpg?12665928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28995"/>
            <a:ext cx="8208912" cy="558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7544" y="40466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SIERRA DE URBASA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98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-listas.20minutos.es/images/2008-11/61553/726825_640px.jpg?12665928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36904" cy="556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7544" y="404664"/>
            <a:ext cx="406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PANTANO DE YESA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6734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alle de Ara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136904" cy="542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40466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VALLE DE ARAIZ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9819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antano de Irab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31691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3568" y="40466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PANTANO DE IRABIA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345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34</Words>
  <Application>Microsoft Office PowerPoint</Application>
  <PresentationFormat>Presentación en pantalla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Austin</vt:lpstr>
      <vt:lpstr>PAISAJES  DE   NAVARRA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PAISAJES  DE   NAVARRA</dc:title>
  <dc:creator>Yune</dc:creator>
  <cp:lastModifiedBy>Yune</cp:lastModifiedBy>
  <cp:revision>5</cp:revision>
  <dcterms:created xsi:type="dcterms:W3CDTF">2013-04-16T16:31:42Z</dcterms:created>
  <dcterms:modified xsi:type="dcterms:W3CDTF">2013-04-20T18:21:51Z</dcterms:modified>
</cp:coreProperties>
</file>