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47B096-5774-4185-A2B5-129E5AC44EA3}" type="datetimeFigureOut">
              <a:rPr lang="es-PA" smtClean="0"/>
              <a:t>04/17/2013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097728-3829-4AB0-A528-F2B568A8D53F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979712" y="2564904"/>
            <a:ext cx="52132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lackadder ITC" pitchFamily="82" charset="0"/>
              </a:rPr>
              <a:t>El CPU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i="1" dirty="0">
                <a:solidFill>
                  <a:srgbClr val="00CC00"/>
                </a:solidFill>
                <a:latin typeface="Blackadder ITC" pitchFamily="82" charset="0"/>
              </a:rPr>
              <a:t>Central Processing Unit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 </a:t>
            </a:r>
            <a:r>
              <a:rPr lang="es-PA" sz="2400" dirty="0" smtClean="0">
                <a:solidFill>
                  <a:srgbClr val="00CC00"/>
                </a:solidFill>
                <a:latin typeface="Blackadder ITC" pitchFamily="82" charset="0"/>
              </a:rPr>
              <a:t>también 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llamado </a:t>
            </a:r>
            <a:r>
              <a:rPr lang="es-PA" sz="2400" b="1" dirty="0">
                <a:solidFill>
                  <a:srgbClr val="00CC00"/>
                </a:solidFill>
                <a:latin typeface="Blackadder ITC" pitchFamily="82" charset="0"/>
              </a:rPr>
              <a:t>procesador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 o simplemente </a:t>
            </a:r>
            <a:r>
              <a:rPr lang="es-PA" sz="2400" b="1" dirty="0">
                <a:solidFill>
                  <a:srgbClr val="00CC00"/>
                </a:solidFill>
                <a:latin typeface="Blackadder ITC" pitchFamily="82" charset="0"/>
              </a:rPr>
              <a:t>microprocesador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, es el componente principal del ordenador y otros dispositivos programables, que interpreta las instrucciones contenidas en los programas y procesa los datos. Las CPU proporcionan la característica fundamental del ordenador digital </a:t>
            </a:r>
            <a:r>
              <a:rPr lang="es-PA" sz="2400" dirty="0" smtClean="0">
                <a:solidFill>
                  <a:srgbClr val="00CC00"/>
                </a:solidFill>
                <a:latin typeface="Blackadder ITC" pitchFamily="82" charset="0"/>
              </a:rPr>
              <a:t>y 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son uno de los componentes necesarios encontrados en los </a:t>
            </a:r>
            <a:r>
              <a:rPr lang="es-PA" sz="2400" dirty="0" smtClean="0">
                <a:solidFill>
                  <a:srgbClr val="00CC00"/>
                </a:solidFill>
                <a:latin typeface="Blackadder ITC" pitchFamily="82" charset="0"/>
              </a:rPr>
              <a:t>ordenadores de 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cualquier tiempo, junto con la memoria </a:t>
            </a:r>
            <a:r>
              <a:rPr lang="es-PA" sz="2400" dirty="0" smtClean="0">
                <a:solidFill>
                  <a:srgbClr val="00CC00"/>
                </a:solidFill>
                <a:latin typeface="Blackadder ITC" pitchFamily="82" charset="0"/>
              </a:rPr>
              <a:t>principal y 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los dispositivos de entrada/salida. Se conoce </a:t>
            </a:r>
            <a:r>
              <a:rPr lang="es-PA" sz="2400" dirty="0" smtClean="0">
                <a:solidFill>
                  <a:srgbClr val="00CC00"/>
                </a:solidFill>
                <a:latin typeface="Blackadder ITC" pitchFamily="82" charset="0"/>
              </a:rPr>
              <a:t>como microprocesador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 el CPU que es manufacturado con circuitos integrados. Desde mediados de los años 1970, los microprocesadores de un solo chip han reemplazado casi totalmente todos los tipos de CPU y hoy en día, el término "CPU" es aplicado usualmente a todos los microprocesadores. La expresión "unidad central de proceso" es, en términos generales, un dispositivo lógico que pueden ejecutar </a:t>
            </a:r>
            <a:r>
              <a:rPr lang="es-PA" sz="2400" dirty="0" smtClean="0">
                <a:solidFill>
                  <a:srgbClr val="00CC00"/>
                </a:solidFill>
                <a:latin typeface="Blackadder ITC" pitchFamily="82" charset="0"/>
              </a:rPr>
              <a:t>complejos programas</a:t>
            </a:r>
            <a:r>
              <a:rPr lang="es-PA" sz="2400" dirty="0">
                <a:solidFill>
                  <a:srgbClr val="00CC00"/>
                </a:solidFill>
                <a:latin typeface="Blackadder ITC" pitchFamily="82" charset="0"/>
              </a:rPr>
              <a:t> de ordenador. Esta amplia definición puede fácilmente ser aplicada a muchos de los primeros ordenadores que existieron mucho antes que el término "CPU" estuviera en amplio uso. Sin embargo, el término en sí mismo y su acrónimo han estado en uso en la industria de la Informática por lo menos desde el principio de los años 60.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9iw3AvVXU-g/T6rFkpYn-zI/AAAAAAAAABM/rlCPnyzwo6I/s1600/CPU02_CPU_Casing_With_PS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6228184" cy="5729930"/>
          </a:xfrm>
          <a:prstGeom prst="roundRect">
            <a:avLst>
              <a:gd name="adj" fmla="val 0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</TotalTime>
  <Words>5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Módulo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Estudiante-10</dc:creator>
  <cp:lastModifiedBy>Estudiante-10</cp:lastModifiedBy>
  <cp:revision>1</cp:revision>
  <dcterms:created xsi:type="dcterms:W3CDTF">2013-04-17T13:50:54Z</dcterms:created>
  <dcterms:modified xsi:type="dcterms:W3CDTF">2013-04-17T14:00:29Z</dcterms:modified>
</cp:coreProperties>
</file>