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11"/>
          </p:nvPr>
        </p:nvSpPr>
        <p:spPr>
          <a:xfrm>
            <a:off x="2640597" y="6377459"/>
            <a:ext cx="3836404" cy="365125"/>
          </a:xfrm>
        </p:spPr>
        <p:txBody>
          <a:bodyPr/>
          <a:lstStyle/>
          <a:p>
            <a:endParaRPr lang="es-PA"/>
          </a:p>
        </p:txBody>
      </p:sp>
      <p:sp>
        <p:nvSpPr>
          <p:cNvPr id="6" name="5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2CCDFC7-BBD7-4E71-B636-1F996D3206C7}" type="datetimeFigureOut">
              <a:rPr lang="es-PA" smtClean="0"/>
              <a:pPr/>
              <a:t>04/19/2013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27587CD4-5EB1-457C-8D13-E1D2E7146CA9}" type="slidenum">
              <a:rPr lang="es-PA" smtClean="0"/>
              <a:pPr/>
              <a:t>‹Nº›</a:t>
            </a:fld>
            <a:endParaRPr lang="es-PA"/>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F2CCDFC7-BBD7-4E71-B636-1F996D3206C7}" type="datetimeFigureOut">
              <a:rPr lang="es-PA" smtClean="0"/>
              <a:pPr/>
              <a:t>04/19/2013</a:t>
            </a:fld>
            <a:endParaRPr lang="es-PA"/>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PA"/>
          </a:p>
        </p:txBody>
      </p:sp>
      <p:sp>
        <p:nvSpPr>
          <p:cNvPr id="7" name="6 Marcador de número de diapositiva"/>
          <p:cNvSpPr>
            <a:spLocks noGrp="1"/>
          </p:cNvSpPr>
          <p:nvPr>
            <p:ph type="sldNum" sz="quarter" idx="12"/>
          </p:nvPr>
        </p:nvSpPr>
        <p:spPr>
          <a:xfrm>
            <a:off x="8339328" y="1170432"/>
            <a:ext cx="733864" cy="201168"/>
          </a:xfrm>
        </p:spPr>
        <p:txBody>
          <a:bodyPr/>
          <a:lstStyle/>
          <a:p>
            <a:fld id="{27587CD4-5EB1-457C-8D13-E1D2E7146CA9}"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2CCDFC7-BBD7-4E71-B636-1F996D3206C7}" type="datetimeFigureOut">
              <a:rPr lang="es-PA" smtClean="0"/>
              <a:pPr/>
              <a:t>04/19/2013</a:t>
            </a:fld>
            <a:endParaRPr lang="es-PA"/>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PA"/>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7587CD4-5EB1-457C-8D13-E1D2E7146CA9}"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23728" y="2420888"/>
            <a:ext cx="4504759" cy="1569660"/>
          </a:xfrm>
          <a:prstGeom prst="rect">
            <a:avLst/>
          </a:prstGeom>
          <a:noFill/>
        </p:spPr>
        <p:txBody>
          <a:bodyPr wrap="none" lIns="91440" tIns="45720" rIns="91440" bIns="45720">
            <a:spAutoFit/>
          </a:bodyPr>
          <a:lstStyle/>
          <a:p>
            <a:pPr algn="ctr"/>
            <a:r>
              <a:rPr lang="es-E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ingLiU-ExtB" pitchFamily="18" charset="-120"/>
                <a:ea typeface="MingLiU-ExtB" pitchFamily="18" charset="-120"/>
              </a:rPr>
              <a:t>Bocinas</a:t>
            </a:r>
            <a:endParaRPr lang="es-E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ingLiU-ExtB" pitchFamily="18" charset="-120"/>
              <a:ea typeface="MingLiU-ExtB" pitchFamily="18"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8982744" cy="6863417"/>
          </a:xfrm>
          <a:prstGeom prst="rect">
            <a:avLst/>
          </a:prstGeom>
        </p:spPr>
        <p:txBody>
          <a:bodyPr wrap="square">
            <a:spAutoFit/>
          </a:bodyPr>
          <a:lstStyle/>
          <a:p>
            <a:r>
              <a:rPr lang="es-PA" sz="4000" dirty="0">
                <a:solidFill>
                  <a:srgbClr val="00FF00"/>
                </a:solidFill>
                <a:latin typeface="MingLiU-ExtB" pitchFamily="18" charset="-120"/>
                <a:ea typeface="MingLiU-ExtB" pitchFamily="18" charset="-120"/>
              </a:rPr>
              <a:t>Se denomina </a:t>
            </a:r>
            <a:r>
              <a:rPr lang="es-PA" sz="4000" b="1" dirty="0">
                <a:solidFill>
                  <a:srgbClr val="00FF00"/>
                </a:solidFill>
                <a:latin typeface="MingLiU-ExtB" pitchFamily="18" charset="-120"/>
                <a:ea typeface="MingLiU-ExtB" pitchFamily="18" charset="-120"/>
              </a:rPr>
              <a:t>bocina</a:t>
            </a:r>
            <a:r>
              <a:rPr lang="es-PA" sz="4000" dirty="0">
                <a:solidFill>
                  <a:srgbClr val="00FF00"/>
                </a:solidFill>
                <a:latin typeface="MingLiU-ExtB" pitchFamily="18" charset="-120"/>
                <a:ea typeface="MingLiU-ExtB" pitchFamily="18" charset="-120"/>
              </a:rPr>
              <a:t> a un instrumento compuesto de una pera de goma y una trompeta unidos. Al presionar la pera, el aire sale por la trompeta, creando sonido. Antiguamente se usaba en los automóviles como señal acústica, pero ahora ha sido sustituido por un elemento accionado por energía eléctrica.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os.plazavip.com/fotos/productos_v4/original/747759.jpg"/>
          <p:cNvPicPr>
            <a:picLocks noChangeAspect="1" noChangeArrowheads="1"/>
          </p:cNvPicPr>
          <p:nvPr/>
        </p:nvPicPr>
        <p:blipFill>
          <a:blip r:embed="rId2" cstate="print"/>
          <a:srcRect/>
          <a:stretch>
            <a:fillRect/>
          </a:stretch>
        </p:blipFill>
        <p:spPr bwMode="auto">
          <a:xfrm>
            <a:off x="0" y="2381249"/>
            <a:ext cx="6477000" cy="4476751"/>
          </a:xfrm>
          <a:prstGeom prst="rect">
            <a:avLst/>
          </a:prstGeom>
          <a:noFill/>
        </p:spPr>
      </p:pic>
      <p:pic>
        <p:nvPicPr>
          <p:cNvPr id="1026" name="Picture 2" descr="http://t2.gstatic.com/images?q=tbn:ANd9GcQlYVCUDKj1lfEbrh64jGaPUlJquKd9XdyOsAyfGb22U3pOra0i"/>
          <p:cNvPicPr>
            <a:picLocks noChangeAspect="1" noChangeArrowheads="1"/>
          </p:cNvPicPr>
          <p:nvPr/>
        </p:nvPicPr>
        <p:blipFill>
          <a:blip r:embed="rId3" cstate="print"/>
          <a:srcRect/>
          <a:stretch>
            <a:fillRect/>
          </a:stretch>
        </p:blipFill>
        <p:spPr bwMode="auto">
          <a:xfrm>
            <a:off x="4758379" y="0"/>
            <a:ext cx="4385621" cy="32849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TotalTime>
  <Words>3</Words>
  <Application>Microsoft Office PowerPoint</Application>
  <PresentationFormat>Presentación en pantalla (4:3)</PresentationFormat>
  <Paragraphs>2</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Módulo</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Estudiante-10</dc:creator>
  <cp:lastModifiedBy>Estudiante-10</cp:lastModifiedBy>
  <cp:revision>2</cp:revision>
  <dcterms:created xsi:type="dcterms:W3CDTF">2013-04-17T18:30:50Z</dcterms:created>
  <dcterms:modified xsi:type="dcterms:W3CDTF">2013-04-19T14:09:03Z</dcterms:modified>
</cp:coreProperties>
</file>