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6F57-9472-4067-80D5-E6A6B45447EB}" type="datetimeFigureOut">
              <a:rPr lang="es-PA" smtClean="0"/>
              <a:pPr/>
              <a:t>04/19/2013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06CE-924C-4FCA-9744-26A76919D84A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6F57-9472-4067-80D5-E6A6B45447EB}" type="datetimeFigureOut">
              <a:rPr lang="es-PA" smtClean="0"/>
              <a:pPr/>
              <a:t>04/19/2013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06CE-924C-4FCA-9744-26A76919D84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6F57-9472-4067-80D5-E6A6B45447EB}" type="datetimeFigureOut">
              <a:rPr lang="es-PA" smtClean="0"/>
              <a:pPr/>
              <a:t>04/19/2013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06CE-924C-4FCA-9744-26A76919D84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6F57-9472-4067-80D5-E6A6B45447EB}" type="datetimeFigureOut">
              <a:rPr lang="es-PA" smtClean="0"/>
              <a:pPr/>
              <a:t>04/19/2013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06CE-924C-4FCA-9744-26A76919D84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6F57-9472-4067-80D5-E6A6B45447EB}" type="datetimeFigureOut">
              <a:rPr lang="es-PA" smtClean="0"/>
              <a:pPr/>
              <a:t>04/19/2013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06CE-924C-4FCA-9744-26A76919D84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6F57-9472-4067-80D5-E6A6B45447EB}" type="datetimeFigureOut">
              <a:rPr lang="es-PA" smtClean="0"/>
              <a:pPr/>
              <a:t>04/19/2013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06CE-924C-4FCA-9744-26A76919D84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6F57-9472-4067-80D5-E6A6B45447EB}" type="datetimeFigureOut">
              <a:rPr lang="es-PA" smtClean="0"/>
              <a:pPr/>
              <a:t>04/19/2013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06CE-924C-4FCA-9744-26A76919D84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6F57-9472-4067-80D5-E6A6B45447EB}" type="datetimeFigureOut">
              <a:rPr lang="es-PA" smtClean="0"/>
              <a:pPr/>
              <a:t>04/19/2013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06CE-924C-4FCA-9744-26A76919D84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6F57-9472-4067-80D5-E6A6B45447EB}" type="datetimeFigureOut">
              <a:rPr lang="es-PA" smtClean="0"/>
              <a:pPr/>
              <a:t>04/19/2013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06CE-924C-4FCA-9744-26A76919D84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76F57-9472-4067-80D5-E6A6B45447EB}" type="datetimeFigureOut">
              <a:rPr lang="es-PA" smtClean="0"/>
              <a:pPr/>
              <a:t>04/19/2013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806CE-924C-4FCA-9744-26A76919D84A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1376F57-9472-4067-80D5-E6A6B45447EB}" type="datetimeFigureOut">
              <a:rPr lang="es-PA" smtClean="0"/>
              <a:pPr/>
              <a:t>04/19/2013</a:t>
            </a:fld>
            <a:endParaRPr lang="es-PA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94806CE-924C-4FCA-9744-26A76919D84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1376F57-9472-4067-80D5-E6A6B45447EB}" type="datetimeFigureOut">
              <a:rPr lang="es-PA" smtClean="0"/>
              <a:pPr/>
              <a:t>04/19/2013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94806CE-924C-4FCA-9744-26A76919D84A}" type="slidenum">
              <a:rPr lang="es-PA" smtClean="0"/>
              <a:pPr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393361" y="2967335"/>
            <a:ext cx="43572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lackadder ITC" pitchFamily="82" charset="0"/>
              </a:rPr>
              <a:t>pantalla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lackadder ITC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548680"/>
            <a:ext cx="93427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2000" dirty="0">
                <a:solidFill>
                  <a:srgbClr val="33CC33"/>
                </a:solidFill>
                <a:latin typeface="Blackadder ITC" pitchFamily="82" charset="0"/>
              </a:rPr>
              <a:t>Pantalla de ordenador o Monitor de computadora, dispositivo de salida que representa visualmente la información</a:t>
            </a:r>
          </a:p>
          <a:p>
            <a:pPr lvl="1"/>
            <a:r>
              <a:rPr lang="es-PA" sz="2000" dirty="0">
                <a:solidFill>
                  <a:srgbClr val="33CC33"/>
                </a:solidFill>
                <a:latin typeface="Blackadder ITC" pitchFamily="82" charset="0"/>
              </a:rPr>
              <a:t>Monitor monocromo o pantalla de fósforo, uno de los primeros tipos de pantalla de ordenador</a:t>
            </a:r>
          </a:p>
          <a:p>
            <a:pPr lvl="1"/>
            <a:r>
              <a:rPr lang="es-PA" sz="2000" dirty="0">
                <a:solidFill>
                  <a:srgbClr val="33CC33"/>
                </a:solidFill>
                <a:latin typeface="Blackadder ITC" pitchFamily="82" charset="0"/>
              </a:rPr>
              <a:t>Pantalla plana, utilizada en ordenadores y televisores</a:t>
            </a:r>
          </a:p>
          <a:p>
            <a:r>
              <a:rPr lang="es-PA" sz="2000" dirty="0">
                <a:solidFill>
                  <a:srgbClr val="33CC33"/>
                </a:solidFill>
                <a:latin typeface="Blackadder ITC" pitchFamily="82" charset="0"/>
              </a:rPr>
              <a:t>Pantalla de plasma, dispositivo generador de imágenes basado en la descarga de plasma</a:t>
            </a:r>
          </a:p>
          <a:p>
            <a:r>
              <a:rPr lang="es-PA" sz="2000" dirty="0">
                <a:solidFill>
                  <a:srgbClr val="33CC33"/>
                </a:solidFill>
                <a:latin typeface="Blackadder ITC" pitchFamily="82" charset="0"/>
              </a:rPr>
              <a:t>Pantalla de cristal líquido o LCD,</a:t>
            </a:r>
          </a:p>
          <a:p>
            <a:r>
              <a:rPr lang="es-PA" sz="2000" dirty="0">
                <a:solidFill>
                  <a:srgbClr val="33CC33"/>
                </a:solidFill>
                <a:latin typeface="Blackadder ITC" pitchFamily="82" charset="0"/>
              </a:rPr>
              <a:t>Pantalla electrónica LED, pantallas electrónicas gigantes e indicadores con tecnología de LED</a:t>
            </a:r>
          </a:p>
          <a:p>
            <a:r>
              <a:rPr lang="es-PA" sz="2000" dirty="0">
                <a:solidFill>
                  <a:srgbClr val="33CC33"/>
                </a:solidFill>
                <a:latin typeface="Blackadder ITC" pitchFamily="82" charset="0"/>
              </a:rPr>
              <a:t>Pantalla de proyección, superficie utilizada para proyectar imágenes</a:t>
            </a:r>
          </a:p>
          <a:p>
            <a:pPr lvl="1"/>
            <a:r>
              <a:rPr lang="es-PA" sz="2000" dirty="0">
                <a:solidFill>
                  <a:srgbClr val="33CC33"/>
                </a:solidFill>
                <a:latin typeface="Blackadder ITC" pitchFamily="82" charset="0"/>
              </a:rPr>
              <a:t>Pantalla inflable, tipo de pantalla de proyección</a:t>
            </a:r>
          </a:p>
          <a:p>
            <a:r>
              <a:rPr lang="es-PA" sz="2000" dirty="0">
                <a:solidFill>
                  <a:srgbClr val="33CC33"/>
                </a:solidFill>
                <a:latin typeface="Blackadder ITC" pitchFamily="82" charset="0"/>
              </a:rPr>
              <a:t>Pantalla táctil, permite la entrada de datos mediante contacto táctil sobre su superficie</a:t>
            </a:r>
          </a:p>
          <a:p>
            <a:r>
              <a:rPr lang="es-PA" sz="2000" dirty="0">
                <a:solidFill>
                  <a:srgbClr val="33CC33"/>
                </a:solidFill>
                <a:latin typeface="Blackadder ITC" pitchFamily="82" charset="0"/>
              </a:rPr>
              <a:t>Protector de pantalla, programa de ordenador diseñado para conservar la calidad del monitor de la PC</a:t>
            </a:r>
          </a:p>
          <a:p>
            <a:r>
              <a:rPr lang="es-PA" sz="2000" dirty="0">
                <a:solidFill>
                  <a:srgbClr val="33CC33"/>
                </a:solidFill>
                <a:latin typeface="Blackadder ITC" pitchFamily="82" charset="0"/>
              </a:rPr>
              <a:t>Pantalla azul de la muerte, pantalla de error en varios sistemas operativos de Microsoft</a:t>
            </a:r>
          </a:p>
          <a:p>
            <a:r>
              <a:rPr lang="es-PA" sz="2000" dirty="0">
                <a:solidFill>
                  <a:srgbClr val="33CC33"/>
                </a:solidFill>
                <a:latin typeface="Blackadder ITC" pitchFamily="82" charset="0"/>
              </a:rPr>
              <a:t>Pantalla roja de la muerte, pantalla de error en varios sistemas operativos de Microsoft</a:t>
            </a:r>
          </a:p>
          <a:p>
            <a:r>
              <a:rPr lang="es-PA" sz="2000" dirty="0">
                <a:solidFill>
                  <a:srgbClr val="33CC33"/>
                </a:solidFill>
                <a:latin typeface="Blackadder ITC" pitchFamily="82" charset="0"/>
              </a:rPr>
              <a:t>Pantalla moduladora interferométrica, utilizada, por ejemplo, en teléfonos móviles</a:t>
            </a:r>
          </a:p>
          <a:p>
            <a:r>
              <a:rPr lang="es-PA" sz="2000" dirty="0">
                <a:solidFill>
                  <a:srgbClr val="33CC33"/>
                </a:solidFill>
                <a:latin typeface="Blackadder ITC" pitchFamily="82" charset="0"/>
              </a:rPr>
              <a:t>Pantalla ancha, formato propio de salas de proyección cinematográfica</a:t>
            </a:r>
          </a:p>
          <a:p>
            <a:r>
              <a:rPr lang="es-PA" sz="2000" dirty="0">
                <a:solidFill>
                  <a:srgbClr val="33CC33"/>
                </a:solidFill>
                <a:latin typeface="Blackadder ITC" pitchFamily="82" charset="0"/>
              </a:rPr>
              <a:t>Pantalla 3D, reproduce la visión estereoscópica</a:t>
            </a:r>
          </a:p>
          <a:p>
            <a:r>
              <a:rPr lang="es-PA" sz="2000" dirty="0">
                <a:solidFill>
                  <a:srgbClr val="33CC33"/>
                </a:solidFill>
                <a:latin typeface="Blackadder ITC" pitchFamily="82" charset="0"/>
              </a:rPr>
              <a:t>Pantalla transparente de realidad aumentada, mezcla sensación de volumen («3D») con objetos reales</a:t>
            </a:r>
          </a:p>
          <a:p>
            <a:r>
              <a:rPr lang="es-PA" sz="2000" dirty="0">
                <a:solidFill>
                  <a:srgbClr val="33CC33"/>
                </a:solidFill>
                <a:latin typeface="Blackadder ITC" pitchFamily="82" charset="0"/>
              </a:rPr>
              <a:t>Pantalla automultiescópica, próximo a las pantallas 3D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istemasumma.files.wordpress.com/2012/09/pantalla-de-windows-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</TotalTime>
  <Words>5</Words>
  <Application>Microsoft Office PowerPoint</Application>
  <PresentationFormat>Presentación en pantalla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Módulo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Estudiante-10</dc:creator>
  <cp:lastModifiedBy>Estudiante-10</cp:lastModifiedBy>
  <cp:revision>2</cp:revision>
  <dcterms:created xsi:type="dcterms:W3CDTF">2013-04-17T14:06:32Z</dcterms:created>
  <dcterms:modified xsi:type="dcterms:W3CDTF">2013-04-19T14:12:50Z</dcterms:modified>
</cp:coreProperties>
</file>