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DC436B-F8E8-4D11-8E45-396A531C6B57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6D31F686-3FA0-4668-97C4-11410D6E2996}" type="slidenum">
              <a:rPr lang="es-ES" smtClean="0"/>
              <a:t>‹Nº›</a:t>
            </a:fld>
            <a:endParaRPr lang="es-E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36B-F8E8-4D11-8E45-396A531C6B57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686-3FA0-4668-97C4-11410D6E29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36B-F8E8-4D11-8E45-396A531C6B57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686-3FA0-4668-97C4-11410D6E29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36B-F8E8-4D11-8E45-396A531C6B57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686-3FA0-4668-97C4-11410D6E29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36B-F8E8-4D11-8E45-396A531C6B57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686-3FA0-4668-97C4-11410D6E29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36B-F8E8-4D11-8E45-396A531C6B57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686-3FA0-4668-97C4-11410D6E2996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36B-F8E8-4D11-8E45-396A531C6B57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686-3FA0-4668-97C4-11410D6E29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36B-F8E8-4D11-8E45-396A531C6B57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686-3FA0-4668-97C4-11410D6E29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36B-F8E8-4D11-8E45-396A531C6B57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686-3FA0-4668-97C4-11410D6E29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36B-F8E8-4D11-8E45-396A531C6B57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686-3FA0-4668-97C4-11410D6E2996}" type="slidenum">
              <a:rPr lang="es-ES" smtClean="0"/>
              <a:t>‹Nº›</a:t>
            </a:fld>
            <a:endParaRPr lang="es-E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C436B-F8E8-4D11-8E45-396A531C6B57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1F686-3FA0-4668-97C4-11410D6E2996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DC436B-F8E8-4D11-8E45-396A531C6B57}" type="datetimeFigureOut">
              <a:rPr lang="es-ES" smtClean="0"/>
              <a:t>08/04/2013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6D31F686-3FA0-4668-97C4-11410D6E2996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smtClean="0"/>
              <a:t>Ciclo de vida de la planta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6681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052736"/>
            <a:ext cx="7776864" cy="5328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07482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1691680" y="980728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dirty="0" smtClean="0">
                <a:solidFill>
                  <a:srgbClr val="FF0000"/>
                </a:solidFill>
              </a:rPr>
              <a:t>Ciclo de vida de las plantas.</a:t>
            </a:r>
            <a:endParaRPr lang="es-ES" sz="3200" b="1" dirty="0">
              <a:solidFill>
                <a:srgbClr val="FF0000"/>
              </a:solidFill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467544" y="1772816"/>
            <a:ext cx="770485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2800" b="1" dirty="0"/>
          </a:p>
          <a:p>
            <a:pPr algn="just"/>
            <a:r>
              <a:rPr lang="es-ES" sz="3200" b="1" dirty="0" smtClean="0"/>
              <a:t>El </a:t>
            </a:r>
            <a:r>
              <a:rPr lang="es-ES" sz="3200" b="1" dirty="0"/>
              <a:t>ciclo de vida de las plantas que  </a:t>
            </a:r>
            <a:r>
              <a:rPr lang="es-ES" sz="3200" b="1" dirty="0" smtClean="0"/>
              <a:t>crecen </a:t>
            </a:r>
            <a:r>
              <a:rPr lang="es-ES" sz="3200" b="1" dirty="0"/>
              <a:t>varía mucho en duración; por ejemplo, </a:t>
            </a:r>
            <a:r>
              <a:rPr lang="es-ES" sz="3200" b="1" dirty="0" smtClean="0"/>
              <a:t>el de </a:t>
            </a:r>
            <a:r>
              <a:rPr lang="es-ES" sz="3200" b="1" dirty="0"/>
              <a:t>algunos árboles puede tardar unos pocos años o cientos de años, pero muchas </a:t>
            </a:r>
            <a:r>
              <a:rPr lang="es-ES" sz="3200" b="1" dirty="0" smtClean="0"/>
              <a:t>de las </a:t>
            </a:r>
            <a:r>
              <a:rPr lang="es-ES" sz="3200" b="1" dirty="0"/>
              <a:t>plantas que tú conoces tienen un ciclo de vida que dura un año.</a:t>
            </a:r>
          </a:p>
          <a:p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2553469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5312"/>
            <a:ext cx="8604448" cy="6192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1133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539552" y="620688"/>
            <a:ext cx="820891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2400" b="1" dirty="0">
                <a:solidFill>
                  <a:srgbClr val="FF0000"/>
                </a:solidFill>
              </a:rPr>
              <a:t>La polinización y formación de la </a:t>
            </a:r>
            <a:r>
              <a:rPr lang="es-ES" sz="2400" b="1" dirty="0" smtClean="0">
                <a:solidFill>
                  <a:srgbClr val="FF0000"/>
                </a:solidFill>
              </a:rPr>
              <a:t>semilla</a:t>
            </a:r>
          </a:p>
          <a:p>
            <a:pPr algn="ctr"/>
            <a:endParaRPr lang="es-ES" sz="2400" b="1" dirty="0">
              <a:solidFill>
                <a:srgbClr val="FF0000"/>
              </a:solidFill>
            </a:endParaRPr>
          </a:p>
          <a:p>
            <a:r>
              <a:rPr lang="es-ES" sz="2400" b="1" dirty="0"/>
              <a:t>Dispersión de las </a:t>
            </a:r>
            <a:r>
              <a:rPr lang="es-ES" sz="2400" b="1" dirty="0" smtClean="0"/>
              <a:t>semillas</a:t>
            </a:r>
          </a:p>
          <a:p>
            <a:pPr algn="just"/>
            <a:endParaRPr lang="es-ES" sz="2400" b="1" dirty="0"/>
          </a:p>
          <a:p>
            <a:pPr algn="just"/>
            <a:r>
              <a:rPr lang="es-ES" sz="2400" b="1" dirty="0"/>
              <a:t>Las semillas deben ser movidas a cierta distancia de la planta madre para que </a:t>
            </a:r>
            <a:r>
              <a:rPr lang="es-ES" sz="2400" b="1" dirty="0" smtClean="0"/>
              <a:t>pueda transformarse </a:t>
            </a:r>
            <a:r>
              <a:rPr lang="es-ES" sz="2400" b="1" dirty="0"/>
              <a:t>en una nueva planta. Este movimiento se conoce como dispersión y </a:t>
            </a:r>
            <a:r>
              <a:rPr lang="es-ES" sz="2400" b="1" dirty="0" smtClean="0"/>
              <a:t>es importante </a:t>
            </a:r>
            <a:r>
              <a:rPr lang="es-ES" sz="2400" b="1" dirty="0"/>
              <a:t>para mantener viva la especie.</a:t>
            </a:r>
          </a:p>
          <a:p>
            <a:pPr algn="just"/>
            <a:r>
              <a:rPr lang="es-ES" sz="2400" b="1" dirty="0"/>
              <a:t>Hay semillas livianas que dispersa el viento; otras son esparcidas en el pelo de los animales</a:t>
            </a:r>
            <a:r>
              <a:rPr lang="es-ES" sz="2400" b="1" dirty="0" smtClean="0"/>
              <a:t>,  o </a:t>
            </a:r>
            <a:r>
              <a:rPr lang="es-ES" sz="2400" b="1" dirty="0"/>
              <a:t>bien, cuando las aves las comen y más tarde las expulsan en el excremento.</a:t>
            </a:r>
          </a:p>
          <a:p>
            <a:pPr algn="just"/>
            <a:r>
              <a:rPr lang="es-ES" sz="2400" b="1" dirty="0"/>
              <a:t>Algunas plantas viven cerca del agua y sus semillas se dispersan por medio del agua</a:t>
            </a:r>
            <a:r>
              <a:rPr lang="es-ES" sz="2400" b="1" dirty="0" smtClean="0"/>
              <a:t>.</a:t>
            </a:r>
            <a:endParaRPr lang="es-ES" sz="2400" b="1" dirty="0"/>
          </a:p>
        </p:txBody>
      </p:sp>
    </p:spTree>
    <p:extLst>
      <p:ext uri="{BB962C8B-B14F-4D97-AF65-F5344CB8AC3E}">
        <p14:creationId xmlns:p14="http://schemas.microsoft.com/office/powerpoint/2010/main" val="13302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836712"/>
            <a:ext cx="7508556" cy="5112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23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103</TotalTime>
  <Words>160</Words>
  <Application>Microsoft Office PowerPoint</Application>
  <PresentationFormat>Presentación en pantalla (4:3)</PresentationFormat>
  <Paragraphs>11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Austin</vt:lpstr>
      <vt:lpstr>Ciclo de vida de la planta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Ciclo de vida de la planta</dc:title>
  <dc:creator>Dany</dc:creator>
  <cp:lastModifiedBy>Dany</cp:lastModifiedBy>
  <cp:revision>5</cp:revision>
  <dcterms:created xsi:type="dcterms:W3CDTF">2013-04-03T16:14:29Z</dcterms:created>
  <dcterms:modified xsi:type="dcterms:W3CDTF">2013-04-08T14:51:56Z</dcterms:modified>
</cp:coreProperties>
</file>