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0305F-4E1E-41B7-8D00-FA4E61194B3C}" type="datetimeFigureOut">
              <a:rPr lang="es-ES" smtClean="0"/>
              <a:t>22/04/2013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3FFA66-5681-4F0D-96DC-ABB2C7C99F71}" type="slidenum">
              <a:rPr lang="es-ES" smtClean="0"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260648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s-ES" sz="6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Las Bocinas</a:t>
            </a:r>
            <a:r>
              <a:rPr lang="es-ES" sz="6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s-ES" sz="60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s-ES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6400800" cy="4824536"/>
          </a:xfrm>
        </p:spPr>
        <p:txBody>
          <a:bodyPr/>
          <a:lstStyle/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Hecho por: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Ashley Guerra</a:t>
            </a:r>
          </a:p>
          <a:p>
            <a:pPr algn="ctr"/>
            <a:endParaRPr lang="es-ES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Profesor: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Cristhian  Hernández</a:t>
            </a:r>
          </a:p>
          <a:p>
            <a:pPr algn="ctr"/>
            <a:endParaRPr lang="es-ES" sz="2800" b="1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Año:2013</a:t>
            </a:r>
            <a:endParaRPr lang="es-ES" dirty="0">
              <a:solidFill>
                <a:srgbClr val="9933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¿Qué son las bocinas?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 Estrictamente se trata de dispositivos transductores, esto es, son capaces de transformar un tipo </a:t>
            </a:r>
            <a:r>
              <a:rPr lang="es-ES" dirty="0" smtClean="0"/>
              <a:t>de energía </a:t>
            </a:r>
            <a:r>
              <a:rPr lang="es-ES" dirty="0" smtClean="0"/>
              <a:t>en otro diferente, y en el caso de las bocinas, estas convierten energía eléctrica en </a:t>
            </a:r>
            <a:r>
              <a:rPr lang="es-ES" dirty="0" smtClean="0"/>
              <a:t>energía sonora, </a:t>
            </a:r>
            <a:r>
              <a:rPr lang="es-ES" dirty="0" smtClean="0"/>
              <a:t>recibiendo las señales eléctricas de audio procedentes de la computadora, </a:t>
            </a:r>
            <a:r>
              <a:rPr lang="es-ES" dirty="0" smtClean="0"/>
              <a:t>transformándolas </a:t>
            </a:r>
            <a:r>
              <a:rPr lang="es-ES" dirty="0" smtClean="0"/>
              <a:t>sonido.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424936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es-ES" dirty="0" smtClean="0"/>
              <a:t>Las bocinas se pueden clasificar de la siguiente manera: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 smtClean="0"/>
              <a:t>Bocinas </a:t>
            </a:r>
            <a:r>
              <a:rPr lang="es-ES" b="1" dirty="0" smtClean="0"/>
              <a:t>mono</a:t>
            </a:r>
          </a:p>
          <a:p>
            <a:endParaRPr lang="es-ES" b="1" dirty="0" smtClean="0"/>
          </a:p>
          <a:p>
            <a:r>
              <a:rPr lang="es-ES" b="1" dirty="0" smtClean="0"/>
              <a:t>Bocinas </a:t>
            </a:r>
            <a:r>
              <a:rPr lang="es-ES" b="1" dirty="0" smtClean="0"/>
              <a:t>Estéreo</a:t>
            </a:r>
          </a:p>
          <a:p>
            <a:endParaRPr lang="es-ES" b="1" dirty="0" smtClean="0"/>
          </a:p>
          <a:p>
            <a:r>
              <a:rPr lang="es-ES" b="1" dirty="0" smtClean="0"/>
              <a:t>Bocinas </a:t>
            </a:r>
            <a:r>
              <a:rPr lang="es-ES" b="1" dirty="0" smtClean="0"/>
              <a:t>2.1</a:t>
            </a:r>
          </a:p>
          <a:p>
            <a:endParaRPr lang="es-ES" b="1" dirty="0" smtClean="0"/>
          </a:p>
          <a:p>
            <a:r>
              <a:rPr lang="es-ES" b="1" dirty="0" smtClean="0"/>
              <a:t>Bocinas 5.1</a:t>
            </a:r>
            <a:endParaRPr lang="es-ES" dirty="0" smtClean="0"/>
          </a:p>
          <a:p>
            <a:pPr>
              <a:buNone/>
            </a:pP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hISEBUREhAQDxUWFRQSFBUSFRQPEBAVFREVFRYQEhQXHCYeFxkkGRQUHy8gIycpLSwsFx4xNjAqNSYrLCkBCQoKDAwOFA8PFCkYFBgpKSkpKSkpKSkpKSkpKSkpKSkpKSkpKSkpKSkpKSkpKSkpKSkpKSkpKSkpKSkpKSkpKf/AABEIALcBEwMBIgACEQEDEQH/xAAcAAEAAgIDAQAAAAAAAAAAAAAABgcEBQEDCAL/xABNEAABAwIBBwUKDAMGBwEAAAABAAIDBBESBQYHITFRkRNBYXGhIjJCUlNygZKxwQgVIyRic4Kio7LC0RRj0iUzQ2STs0RUg7Th8PEW/8QAFgEBAQEAAAAAAAAAAAAAAAAAAAEC/8QAGBEBAQEBAQAAAAAAAAAAAAAAAAERIUH/2gAMAwEAAhEDEQA/ALxREQEREBERAXAeNlworpJzxbk6idLf5R12RDnc8jVw2nouvPNNpXyi1xc6Zs4JuRKxrh6CLOHoKD1ii865L02jUJoZ4j41NMSP9N/9SluTNKUMn93lINPiVI5E9WJwLO1UW6iryTSW+BwZURjWA4GxAc07HNc24I9C2lFpRoX99IYj9IFw4j9lMTUvRaWnzzoXkBtXBc7MTgy/rWW4jlDhdpDgdhBuD6QivpERAREQEREBERAREQEREBERAREQEREBERAREQEREBERAREQUR8JWrPKUcV9QZNJbpLmNB+6VSoCtn4R018oQN3UwPrTSf0qB0d4WsZGBy8wDi47I2E6h0ahcoNEQuFK4siwyh1nVEjgQHTYLwco69mkgdzc7Ln0KOV1G6J5Y4WI7UNWho8Ya3Jr4HnE6lkBiJ1lsUg7qPzcQBHWVnyZqkLUaEnkGsdzCJmreTMy3s7VY7qjoVSoJUZruII2f+7VA4M662kkc2Od8TmOLTgJZrabG4BsdivN0g3BURnq0DKFRbV8qe0AlCJdknT7lOKwk5Gpb/MbZx+02x43Vn6PdNEOUZhTSQmlmcCWd1jilsLlrTYEOsCbHbY615nW+zCkc3KlEW7f4qAegytBHAlRXsNECICIiAiL5fIBtIHWbIPpFjOylENssY+23911nLMPlAfNBd7AgzUWEcsR/wAw9Ucn9Kx5M5YG987B55bH+ZwQbVFojnvQg2NXTNO4zQg/nW4gqWvaHNcHAi4IIII3gjaEHaiIgIiICIiAiIgIiICIiAiIg81ad38plsR7oYI/WLnfrUXNMZquRrNrpI6Zn0bkMv6AO1b/AEqVAdnHJubJTs9WGK/bdYmYMWKtjJ/5mQnr/h5HN7QqlWTkbJkUJZThoELxyDht7l+oSHe4Os++8XVXZ5ZKwwRyG2NrnRP34mucx3AxtP21btRFdwttxC3XcWVeZ5t5TlWbb19Rr34qhmzgeKI22iahwU9Sd7Ke/W6VzrfdU0wLU5m0uCmlI8KSBvqskd7wt8GKjFdGqGzzdfKFT9dIODre5ehOSXnXOV+KtqXb55j+K5SrGrUq0XQY8sUQ3Ttd6gL/ANKiqnehOnxZbpvoiZ/CB/vIUaepwiLWZz1JjoqmRupzYJnDoIjcQURFctaX6WGR0cTTUlpLXOa4MjuNoa4g4usCy2MWdE0sLXui/h8QxAB2NwaRquS0WNuhVPmPSUplYySLES9oGvVtGojcrklnZY3HMeZVEeyxlyKCB1TUSTFoOBrQ4l8zzsjjF9uo69gAJ5lVWVNLtWXHkY4KVvMAxsz/ALT5AbnqAW60m1ZdUNh2MhibhHNjlGN7uvDyY4qsaraUG8n0mZTd/wAZIzzGxx/laFrqjPSvf31dVn/rSAcA5aiR9lxCGnW9xA3NFyepB3y5Vmd300rvOe93tKxXuvt19a2MTKY+DMenWfYvt2Qmvbjp5OU+i6wd1A/ug1IfZTnRln/NQ1DGYyad7w2WMnuW4iByrL964bekaj0QORhBIIII1EHUQvunfYor21G+4BGsEXX0tFmNUmTJtI9xuXU8RJ5yeTFyt6oCIiAiIgIiICIiAiIgIiIPI+kOrJy1Vv3VTx6jsPsatrkavjgqRI3uh8hUADbijdyczPSA/wBYKKZ0VPKV1TJtxVE7vWlcV1RZQDXMkF8QFnDwXWsO1vaEHqCDJbARVY2vga3+IY4G/KMDcbTwVUZ3QMZXRUzDiLbyynbeV4Mjz1XLQPQuzNjOzHAKaB9bUYu6FLZghDr37qUDGI76y0FoO8XK12T6JxqZp5JBK4ktxt1sLibyYDztDu5vsOE21WVZWDm3Hal65z92Fv8AUty1q1uQG/NYumSZ3DA33LbMaqOYou6HWPavMmUtc0h3yPPF5K9Qx6te7Xw1ry9IL69+viorCIVl/B+p8WV8Xi08zuJY39Srh7FbXwcaX57USW72nDfXlaf0FRXoJavOll6GpG+nnH4LltFhZbZemmG+KUcY3BBQGZLvncH1sf5grmmjVJ5lu+c0/wBbF+dqvJ4VZindJYtWzebD/wBtF+yrKqktrVoaTm/PpfqoD+Db9KqmqaXPDd5A4lFdUEDpHWAuTwHSVNsg6OJpmh4Y0Dx5iWtPmNAJcOnZ0rrzLyFyr2W1BxxOPO1jdZt2BXPQ0t7DmGoDcgq6t0VVTW4mRwVFhsiLo5fs4gAeKh8kD4nl7cTXNOFwcC17SDrjlB6dVzrB29HrDJNHhF1WWnLNuNgir2NDSXinqANQka5pwPI3gttfpG5BVOVqNtTT/wASwWc0d0OfVtB6QoqzaFMc1ZcNRJTO1h7XOHnN28Wi6itbT8nM9nivc3gdSEer9F775Hoz/JaOBI9ylKiOic/2NSfVn/ccpcooiIgIiICIiAiIgIiIC+JX2aTuBPAXX2tdnJUcnR1EniwTO9WJxQeMp5MTnO3knibpDCXEAC5Oxdal+aeR7DlnjWe96BvQtdmQc352XxTviY8APZG4tMg24Xkcyk7bNAAAAGoAbANy+C5fJcqysLILfmsA3tld6077exbZjVrsiD5vB9RGfWLne9baNqo6q04YZXbopTwjcfcvNIi1Dq9y9J5fdhoql26nnP4L153ESg17oVc/wdqOxq5OiBvbKVU4hV5aB6XDSTu8aVo9WMf1Iqz10VzbxPG9jh90rvXzI24I3gjiorzTmg+1RB9ZD+dqvpy8/wCbjrVEXRLH2SNV/uOtVmKk0jsvWnpp6Y9ko/SqnqmEOdbaP/n7q3tIbfnbemlp+yWpHuVb1kLY6hjnNxMLhiHMQDcj0i6L6sXR5SgRtNrXYPzc3ZxCs/ItLdwVWZo5bjp2uppDi5Jwc1413jcB8pbnBjLH2G484sbbzfeHYXAgtIuC0gtd0gjag34FlWunqqtk6OLnkqI/QGBzifZxVjzTtY0uc5rWtBc5ziGtaALkknUAvPOkbPplZUvew4oIQ6OA7A8nU+bXv1geg8ygh2Rpf7SYfOB/0nArVZceDVykeUcs6ikbE8Snvwx8jzuL7Bkdt+HX9u3MtG6UueXHaTc+kqj1bojdfI9L5jv916mKhGht98j0/Ryg4TyKbqKIiICIiAiIgIiICIiAo9pCmwZJrXf5aYcYyPepCozpKF8k1Y3wvHEau1B5TyJk/lZQ3mGt3UrBjAaABqAWmzdoOTjvznWf2UhybRcs5zS9seFjpLu57EANHSS4cCqzWPiXxNJYE7gTwXGLWsfKElo3+a72FBbuSmWiiG6GBvCFv7rZxtWHTstq3BrfVY0e5Z0aqtdng7Dk2qP8l49azf1KhQxXrn7JbJdT0sY3jNGPeqMBUQEavnQ1DhycT40zzwaxvuVEtK9CaK4cOS4fpGR34jh7kIlq4K5RRp5dyacNU0bpgOEtl6Ac7X6V56kfhrX9FS/snK9AF+s9Z9qqK20ht+cxHfSj7lVMP1KDZVo+UZbn2hTzSJ/f05/y844VY/qUOeiVEoqiSN92kh7bAg7HAG4W/wAl57ywnFDPNSO8IMN4yeclhBbfpsvivya2ToPMQtLUZNkYe9bIN9taDeZfz4qKpuGorZ527eTHcRkjZdoAafSFHJpTJt7hg2DnPSusMI8EDqGxY0spKK7Kiov3LdQWMiKNPUWg2S+Rouh8o/FcferAVbaAJL5HaN00w7QferJRBERAREQEREBERAREQFHM/nfMnjxi0dt/cpGtBnlTF8Ab9ME8EFI1GTHNJwC7d2wjoWPHUujOsAX5ntBB4jr2KwviMc9l0TZFZsOEjcQCOCrKv3S6ydQ182wdAWHXvuWM8eSNnrSNB7Lqb1eZ1O7vZHQnew3b6rrjhZYFDo6j/iIpH1rpCyWNzWCNrA4h7SATiO1BZPhv89/5iFkxlYjDrPWTxcSsljlVRrStV4Mkyne+Fv4zXfpVGUramY2ihml+rje+/qgr0vV5LpqhmCrYHxBzZCHEhmJp1F9trRe5B1b9SlkUTWtDWgNAFgALAAbAANgUHl7JOjrK87g0UU0QPhT2ga0bzjseAJXpLNzJApaWGmDsXJsawu2YnbXOt0kkrZWRRRERB5Uyz3FfUDdUzdk7lffKqhc8e5ylWdFTUf7zyruZNqB9KrKHaRe/pj/Lq28KiA+9Q0lTHSMdVKemtH3qYqEuchXLyuh6+y5dbiiMaaEHmC0GUKOxuFIysSpiuixGEWRV02E9Cx1G3pL4PD75JcN1TL+SIq0FVHwc3/2bMN1S/tiiVrogiIgIiICIiAiIgIiICwMt05fA8DUQLjrGtZ6IKjq8qkE79hG7oK1VRlJzuftVm5XzHgmJc35Nx3a29liONuhQvK+jyojuWDGOjuvYL9irKI1NTJvK7s2Z5DWwA3tyjSeoa/cuKmikj79jh07RxGpZ+QW2cZrWDAQ0nnc4Fot1AkoJtDKLDXzBd7ZxvUQfltrfCHFcxZWe/vGSSeY1z/YFRM2VLeexB1EHWCDqIIO0WX1TVz4rNjnHJjUI5mGXAPFZIHB1twdi61GoaGuf3tLMPOAjH3iFmxZpZQdtEUXnPxHg0FRUoGcgtrLL9ANvauBnUwbS23QLfqWki0fzn+8q2t6GRl3a5w9izYdHMP8AiT1EnUWxjsF+1OHUmo6tsrA9huD7toXeVj0FAyGNsUbcLW7BcnabkknWTfnWQory3pGgLMq1gIIvM9/oeA8Hg5W1SzXjad7Wn7oW1z+0ZQ5R+UDuQnDcIfa7XtGxsjee19RGsdK0ccRjAjcQSwBhtsJb3JI4KxEf0in5KlP82qHGKE+5QVz1N9Ip+a0x/wA1K31qbV2tUCL0R2Y18ly6y9cY0HeaZ+HHgdhOIB1jhJYAXAHnsHNvuuN4WM9ST44+aR0zp4gxhkAwRudI4PdjwuNxaziSD02NwLKOSWubG4ubG1rjmNuZBg1VOCFo5oi02Kkki19TS49QFzsFtpO5Fi7fg3P+Y1I3VAPGJo9yt5VP8H+hdDT1LHbeUYejvLFWwooiIgIiICIiAiIgIiICIiAiIgxazJcUvfxtd07HcRrWr/8AxNIe+jc/cHPdhHoBAW+RBr6XN+mj7ymgZ0hjb8bXWeG22alyiAiIgIiICIoznvSzujY+IvIYSXtYSHawLP1bbWPFBJlV9ZNeWQjYXvI9LilNnbUsaWcqXAgjuxic3muHbb9d1gxPVZtbYZnRZTpXQSvfGWycpG9lrsfhsHWO0WOzUoDlrRPlKB1mxCrbzPgI19Lo3EOaegXHSrCybl40lPJMGCSz2Nwk4e+G29juWvn0tz+DBA3rL3+8IqvIdHeVHbKGcedgj/M4LvrNGWUIYzLMyGFo8eZlyTsaA29ydyl0ulOrPhRs82MfquornBnJUVJBfM+SxBsdTRY8zRqCI07M15z4cI+05x7GrOo802X+XnlA/kxtv99y+4spMPfgsO9uzgtlBM+12ObMN3hcDrQaGpzbiDjhfMW+DiLA63Thba/V/wCV2UuTY49bW69mJxLncTs9CzDnBCThe3CRqNl2NfE/vX8UFj6Ie8m85vsViKB6LaMtjkdzOIA6cIH7qeKLBERFEREBERAREQEREBERAREQEREBERAREQEREBERBpMsZpwT3dbk3+OzVfzhsKg2V83aim1ubjZ47LloH0htb6dXSrUXBCJioZZOUo6hjdbgGTADWXCN13W+zc+hQKTKQV+12aETn8rD83kGu7ReN3nM2a+iyr7ODRRd5fGDDc3LQDJBc+TLQXMH0SNSpiunVd1w2VTik0Tzna5oHQ2Vx/IB2ra0+iM+E556mNb2ukv2IisXMuutzXjYSOpXJT6JoxtDj50gHY2M+1bCHRdTja2P08o/9QCGPPMtIb31+1bjNrI088ojiaXaxd1jgYN7jzdW0q+4dHVI3/Dj9ETP1XW9oMjxQjuGBvoGrqA1D0IuOjN3JIp6dkQv3IAudp5yT0kkn025ltERRRERAREQEREBERAREQERcEIOUWNLA87HWWO6jl8dBsLpdap1BN5RfBydN5RBuLpiWkOTJ/KLj4rn8og3mIJiC0PxXP5RcfFNR5RBv8QTEFH/AIpqPKLj4pqPKIJDiCYgo98U1HlE+KajyiCQ4gmIb1H/AIpqPKFBkmo8ogkGIJcLQfFU/lF9DJc/lEG9ul1oxkyfyi+hk2fyiDdXXN1p25Om8ouxtDL46DaXRYDKSTnesqKMjaboO1ERAREQEREBERAREQEREBERAREQEREBERAREQEREBERAREQEREBERAREQEREBERAREQEREBERB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1028" name="Picture 4" descr="http://1.bp.blogspot.com/-5FsZ9HwL7zA/Tcq14hOxrEI/AAAAAAAAAAo/z6Ij6CgRciU/s1600/bocina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4"/>
            <a:ext cx="3453685" cy="2304256"/>
          </a:xfrm>
          <a:prstGeom prst="rect">
            <a:avLst/>
          </a:prstGeom>
          <a:noFill/>
        </p:spPr>
      </p:pic>
      <p:pic>
        <p:nvPicPr>
          <p:cNvPr id="1030" name="Picture 6" descr="http://inepja.inea.gob.mx/cursos/computacion/cursocomputo/computadoras/images/Bocina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196752"/>
            <a:ext cx="1800200" cy="1478311"/>
          </a:xfrm>
          <a:prstGeom prst="rect">
            <a:avLst/>
          </a:prstGeom>
          <a:noFill/>
        </p:spPr>
      </p:pic>
      <p:pic>
        <p:nvPicPr>
          <p:cNvPr id="1032" name="Picture 8" descr="http://www.laptopsmaster.net/images/Accesorios_Computadora_Bocinas_PuertoVallart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3861048"/>
            <a:ext cx="2591087" cy="2132856"/>
          </a:xfrm>
          <a:prstGeom prst="rect">
            <a:avLst/>
          </a:prstGeom>
          <a:noFill/>
        </p:spPr>
      </p:pic>
      <p:pic>
        <p:nvPicPr>
          <p:cNvPr id="1034" name="Picture 10" descr="http://1.bp.blogspot.com/_-GG0o6KCQWc/TARFpR2Z7II/AAAAAAAAAA8/rMJljw8cgQQ/s320/bocinas_PC_22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35696" y="3717032"/>
            <a:ext cx="2695575" cy="2695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</TotalTime>
  <Words>32</Words>
  <Application>Microsoft Office PowerPoint</Application>
  <PresentationFormat>Presentación en pantalla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Flujo</vt:lpstr>
      <vt:lpstr>Las Bocinas </vt:lpstr>
      <vt:lpstr>¿Qué son las bocinas?</vt:lpstr>
      <vt:lpstr>Las bocinas se pueden clasificar de la siguiente manera:</vt:lpstr>
      <vt:lpstr>Diapositiva 4</vt:lpstr>
    </vt:vector>
  </TitlesOfParts>
  <Company>UCA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 Bocinas </dc:title>
  <dc:creator>Estudiante-21</dc:creator>
  <cp:lastModifiedBy>Estudiante-21</cp:lastModifiedBy>
  <cp:revision>3</cp:revision>
  <dcterms:created xsi:type="dcterms:W3CDTF">2013-04-22T16:30:15Z</dcterms:created>
  <dcterms:modified xsi:type="dcterms:W3CDTF">2013-04-22T16:50:30Z</dcterms:modified>
</cp:coreProperties>
</file>