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0" r:id="rId3"/>
    <p:sldId id="268" r:id="rId4"/>
    <p:sldId id="262" r:id="rId5"/>
    <p:sldId id="258" r:id="rId6"/>
    <p:sldId id="259" r:id="rId7"/>
    <p:sldId id="263" r:id="rId8"/>
    <p:sldId id="261" r:id="rId9"/>
    <p:sldId id="264" r:id="rId10"/>
    <p:sldId id="265" r:id="rId11"/>
    <p:sldId id="266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83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2132"/>
            <a:ext cx="9670143" cy="49173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517741" cy="1528839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Waste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Bio-medical Waste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5" y="2099256"/>
            <a:ext cx="6014434" cy="3612301"/>
          </a:xfrm>
        </p:spPr>
      </p:pic>
    </p:spTree>
    <p:extLst>
      <p:ext uri="{BB962C8B-B14F-4D97-AF65-F5344CB8AC3E}">
        <p14:creationId xmlns:p14="http://schemas.microsoft.com/office/powerpoint/2010/main" val="416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Bio-Medical 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Bio-medical waste consists of solids</a:t>
            </a:r>
            <a:r>
              <a:rPr lang="en-GB" dirty="0"/>
              <a:t>, liquids, sharps, and laboratory waste that are potentially infectious or </a:t>
            </a:r>
            <a:r>
              <a:rPr lang="en-GB" dirty="0" smtClean="0"/>
              <a:t>dangerous.</a:t>
            </a:r>
          </a:p>
          <a:p>
            <a:r>
              <a:rPr lang="en-GB" dirty="0" smtClean="0"/>
              <a:t>Bio-waste is normally produced in hospital and clinics.</a:t>
            </a:r>
          </a:p>
          <a:p>
            <a:r>
              <a:rPr lang="en-GB" dirty="0" smtClean="0"/>
              <a:t>The best way to dispose of bio-medical waste is by using inclinators.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4457701"/>
            <a:ext cx="2373313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Hazardous 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Includes:</a:t>
            </a:r>
          </a:p>
          <a:p>
            <a:r>
              <a:rPr lang="en-GB" dirty="0" smtClean="0"/>
              <a:t>Radioactive waste</a:t>
            </a:r>
          </a:p>
          <a:p>
            <a:r>
              <a:rPr lang="en-GB" dirty="0" smtClean="0"/>
              <a:t>Explosive Waste</a:t>
            </a:r>
          </a:p>
          <a:p>
            <a:r>
              <a:rPr lang="en-GB" dirty="0" smtClean="0"/>
              <a:t>Electronic Waste /e-waste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3311525"/>
            <a:ext cx="1914395" cy="1826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87" y="3311525"/>
            <a:ext cx="2406968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Disposal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Landfills</a:t>
            </a:r>
          </a:p>
          <a:p>
            <a:r>
              <a:rPr lang="en-GB" sz="4800" dirty="0" smtClean="0"/>
              <a:t>Incinerator</a:t>
            </a:r>
          </a:p>
          <a:p>
            <a:r>
              <a:rPr lang="en-GB" sz="4800" dirty="0" smtClean="0"/>
              <a:t>Recycling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35" y="4635680"/>
            <a:ext cx="2105801" cy="151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49" y="2642986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32" y="2928747"/>
            <a:ext cx="1893169" cy="29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7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Waste is costly on the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Environment</a:t>
            </a:r>
          </a:p>
          <a:p>
            <a:r>
              <a:rPr lang="en-GB" sz="4800" dirty="0" smtClean="0"/>
              <a:t>Society</a:t>
            </a:r>
          </a:p>
          <a:p>
            <a:r>
              <a:rPr lang="en-GB" sz="4800" dirty="0" smtClean="0"/>
              <a:t>Economy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83" y="2818493"/>
            <a:ext cx="1857830" cy="1539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14" y="2682622"/>
            <a:ext cx="2733237" cy="1811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98" y="4423229"/>
            <a:ext cx="1626929" cy="16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Waste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5400" dirty="0" smtClean="0"/>
              <a:t>Write down on a piece of paper what comes to your mind  when somebody mentions the word waste?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53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Waste?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Is the unwanted material that individuals and  industries throw away.</a:t>
            </a:r>
          </a:p>
          <a:p>
            <a:r>
              <a:rPr lang="en-GB" dirty="0">
                <a:solidFill>
                  <a:schemeClr val="tx1"/>
                </a:solidFill>
              </a:rPr>
              <a:t>EU legal definition of waste is: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“An object the holder discards, intends to discard or is required to be discard”</a:t>
            </a:r>
          </a:p>
          <a:p>
            <a:r>
              <a:rPr lang="en-GB" dirty="0">
                <a:solidFill>
                  <a:schemeClr val="tx1"/>
                </a:solidFill>
              </a:rPr>
              <a:t>The UN  Environment Programme defines waste as: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“Wastes are substances or objects, which are disposed of or are intended to be disposed of or are required to be disposed of by the provision of national law”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2" y="680507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Creation of 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Waste is created at any point of the life cycle of a product.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During the extraction </a:t>
            </a:r>
            <a:r>
              <a:rPr lang="en-GB" dirty="0"/>
              <a:t>of raw materials,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During the </a:t>
            </a:r>
            <a:r>
              <a:rPr lang="en-GB" dirty="0"/>
              <a:t>processing of the raw materials,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</a:t>
            </a:r>
            <a:r>
              <a:rPr lang="en-GB" dirty="0" smtClean="0"/>
              <a:t>During the </a:t>
            </a:r>
            <a:r>
              <a:rPr lang="en-GB" dirty="0"/>
              <a:t>production of goods,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During the </a:t>
            </a:r>
            <a:r>
              <a:rPr lang="en-GB" dirty="0"/>
              <a:t>consumption of goods.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74" y="3170768"/>
            <a:ext cx="2915497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types of 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Municipal waste</a:t>
            </a:r>
          </a:p>
          <a:p>
            <a:r>
              <a:rPr lang="en-GB" dirty="0" smtClean="0"/>
              <a:t>Hazardous waste</a:t>
            </a:r>
          </a:p>
          <a:p>
            <a:r>
              <a:rPr lang="en-GB" dirty="0" smtClean="0"/>
              <a:t>Bio-medical waste</a:t>
            </a:r>
          </a:p>
          <a:p>
            <a:r>
              <a:rPr lang="en-GB" dirty="0" smtClean="0"/>
              <a:t>Special Hazardous waste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2733202"/>
            <a:ext cx="4457700" cy="29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Municipal 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everyday refuse/rubbish disposed by :</a:t>
            </a:r>
          </a:p>
          <a:p>
            <a:endParaRPr lang="en-GB" dirty="0"/>
          </a:p>
          <a:p>
            <a:r>
              <a:rPr lang="en-GB" dirty="0" smtClean="0"/>
              <a:t>Households </a:t>
            </a:r>
          </a:p>
          <a:p>
            <a:r>
              <a:rPr lang="en-GB" dirty="0" smtClean="0"/>
              <a:t>Industries</a:t>
            </a:r>
          </a:p>
          <a:p>
            <a:r>
              <a:rPr lang="en-GB" dirty="0" smtClean="0"/>
              <a:t>Construction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12" y="3032125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114628"/>
            <a:ext cx="9601195" cy="39766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 smtClean="0">
                <a:solidFill>
                  <a:schemeClr val="accent4">
                    <a:lumMod val="75000"/>
                  </a:schemeClr>
                </a:solidFill>
              </a:rPr>
              <a:t>Municipal Waste</a:t>
            </a:r>
            <a:endParaRPr lang="en-GB" sz="6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Hazardous 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 </a:t>
            </a:r>
            <a:r>
              <a:rPr lang="en-GB" dirty="0"/>
              <a:t>waste that poses substantial or potential threats to public health or the </a:t>
            </a:r>
            <a:r>
              <a:rPr lang="en-GB" dirty="0" smtClean="0"/>
              <a:t>environment.  Hazardous waste is known to be made up of one or more of the characteristics below: </a:t>
            </a:r>
          </a:p>
          <a:p>
            <a:pPr lvl="1"/>
            <a:r>
              <a:rPr lang="en-GB" dirty="0"/>
              <a:t>ignitability (i.e., </a:t>
            </a:r>
            <a:r>
              <a:rPr lang="en-GB" dirty="0" smtClean="0">
                <a:solidFill>
                  <a:schemeClr val="tx1"/>
                </a:solidFill>
              </a:rPr>
              <a:t>flammable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reactivity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corrosively 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toxicity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86" y="3542772"/>
            <a:ext cx="1692275" cy="169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34" y="3426091"/>
            <a:ext cx="1524794" cy="1524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03" y="4014644"/>
            <a:ext cx="1360797" cy="1536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71" y="4212961"/>
            <a:ext cx="1539310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Hazards 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Hazards waste can be created by individuals and industries.</a:t>
            </a:r>
          </a:p>
          <a:p>
            <a:r>
              <a:rPr lang="en-GB" dirty="0" smtClean="0"/>
              <a:t>Example dry cleaning material, photo processing material, automobile servicing or repairs, hospital waste, detergents, pest control products etc.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44" y="4075643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622</TotalTime>
  <Words>322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Organic</vt:lpstr>
      <vt:lpstr>Waste</vt:lpstr>
      <vt:lpstr>Waste</vt:lpstr>
      <vt:lpstr>What is Waste?</vt:lpstr>
      <vt:lpstr>Creation of waste</vt:lpstr>
      <vt:lpstr>Different types of waste</vt:lpstr>
      <vt:lpstr>Municipal waste</vt:lpstr>
      <vt:lpstr>Municipal Waste</vt:lpstr>
      <vt:lpstr>Hazardous waste</vt:lpstr>
      <vt:lpstr>Hazards Waste</vt:lpstr>
      <vt:lpstr>Bio-medical Waste </vt:lpstr>
      <vt:lpstr>Bio-Medical Waste</vt:lpstr>
      <vt:lpstr>Special Hazardous Waste</vt:lpstr>
      <vt:lpstr>Waste Disposal</vt:lpstr>
      <vt:lpstr>Waste is costly on the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</dc:title>
  <dc:creator>Owner</dc:creator>
  <cp:lastModifiedBy>Owner</cp:lastModifiedBy>
  <cp:revision>39</cp:revision>
  <dcterms:created xsi:type="dcterms:W3CDTF">2013-06-05T16:22:42Z</dcterms:created>
  <dcterms:modified xsi:type="dcterms:W3CDTF">2013-06-10T09:01:50Z</dcterms:modified>
</cp:coreProperties>
</file>