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156E966-B67F-4DC7-8C38-11DB59C1C1A5}" type="datetimeFigureOut">
              <a:rPr lang="es-AR" smtClean="0"/>
              <a:t>14/06/2013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5CA1FB3-9F57-45E9-99DD-3B326A5A8A7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sz="6000" dirty="0" smtClean="0"/>
              <a:t>Medida en que </a:t>
            </a:r>
            <a:r>
              <a:rPr lang="es-AR" sz="6000" smtClean="0"/>
              <a:t>una determinada </a:t>
            </a:r>
            <a:r>
              <a:rPr lang="es-AR" sz="6000" dirty="0" smtClean="0"/>
              <a:t>actividad logra los objetivos deseados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EFICACIA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99219576"/>
      </p:ext>
    </p:extLst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4800" dirty="0" smtClean="0"/>
              <a:t>Es el mejor uso posible de los recursos económicos, financieros y humanos, a fin de lograr con el menor costo, los mejores resultados.</a:t>
            </a:r>
            <a:endParaRPr lang="es-AR" sz="4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eficiencia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8091748"/>
      </p:ext>
    </p:extLst>
  </p:cSld>
  <p:clrMapOvr>
    <a:masterClrMapping/>
  </p:clrMapOvr>
  <p:transition spd="slow" advClick="0" advTm="7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</TotalTime>
  <Words>40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Cuadrícula</vt:lpstr>
      <vt:lpstr>EFICACIA</vt:lpstr>
      <vt:lpstr>eficiencia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EFICACIA</dc:title>
  <dc:creator>Alumno</dc:creator>
  <cp:lastModifiedBy>Alumno</cp:lastModifiedBy>
  <cp:revision>1</cp:revision>
  <dcterms:created xsi:type="dcterms:W3CDTF">2013-06-14T18:36:32Z</dcterms:created>
  <dcterms:modified xsi:type="dcterms:W3CDTF">2013-06-14T18:46:04Z</dcterms:modified>
</cp:coreProperties>
</file>