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496D45-2081-457C-82F5-8B18D80B62A9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4D7C1-380F-4DCB-9140-7592E59E2A5D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LA TECNOLOGÍA Y SUS CICLOS DE INNOVACIÓN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538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>
        <p14:ferris dir="l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467600" cy="4873752"/>
          </a:xfrm>
        </p:spPr>
        <p:txBody>
          <a:bodyPr>
            <a:normAutofit/>
          </a:bodyPr>
          <a:lstStyle/>
          <a:p>
            <a:pPr algn="ctr"/>
            <a:r>
              <a:rPr lang="es-AR" sz="3200" dirty="0" smtClean="0"/>
              <a:t>Los productos de la tecnología van cumpliendo distintos ciclos que se caracterizan por partir de un momento de concepción, otro de crecimiento y de producción, al que sigue un momento de importante relación social y, por último, la entrada en una instancia de decaimiento y obsolescencia.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37306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>
        <p14:ferris dir="l"/>
      </p:transition>
    </mc:Choice>
    <mc:Fallback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algn="ctr"/>
            <a:r>
              <a:rPr lang="es-AR" sz="4000" dirty="0" smtClean="0"/>
              <a:t>Este ciclo se conoce como ciclo de </a:t>
            </a:r>
            <a:r>
              <a:rPr lang="es-AR" sz="4000" b="1" i="1" dirty="0" smtClean="0"/>
              <a:t>innovación tecnológica</a:t>
            </a:r>
            <a:r>
              <a:rPr lang="es-AR" sz="4000" dirty="0" smtClean="0"/>
              <a:t> y describe, el proceso que sigue todo producto tecnológico desde su momento de gestación hasta su descarte</a:t>
            </a:r>
            <a:r>
              <a:rPr lang="es-AR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31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>
        <p14:ferris dir="l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4873752"/>
          </a:xfrm>
        </p:spPr>
        <p:txBody>
          <a:bodyPr>
            <a:normAutofit/>
          </a:bodyPr>
          <a:lstStyle/>
          <a:p>
            <a:pPr algn="ctr"/>
            <a:r>
              <a:rPr lang="es-AR" sz="4800" dirty="0" smtClean="0"/>
              <a:t>Este ciclo tecnológico es el que mantiene en permanente actividad y recreación al mundo de la producción de bienes y servicios. 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390891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>
        <p14:ferris dir="l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108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LA TECNOLOGÍA Y SUS CICLOS DE INNOVACIÓN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TECNOLOGÍA Y SUS CICLOS DE INNOVACIÓN</dc:title>
  <dc:creator>Alumno</dc:creator>
  <cp:lastModifiedBy>Alumno</cp:lastModifiedBy>
  <cp:revision>2</cp:revision>
  <dcterms:created xsi:type="dcterms:W3CDTF">2013-06-14T18:46:22Z</dcterms:created>
  <dcterms:modified xsi:type="dcterms:W3CDTF">2013-06-14T19:05:33Z</dcterms:modified>
</cp:coreProperties>
</file>