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6FFEBD-07D4-44D8-B147-31D3A1A180A0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5CF2E65-744B-491F-9B64-81F8BAFF56E3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95936" y="1340768"/>
            <a:ext cx="3886200" cy="1524000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La tecnología como Actividad Creativa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3416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Tiene que ver con el acto creativo, muchas veces implícito en las actividades tecnológicas. </a:t>
            </a:r>
          </a:p>
          <a:p>
            <a:pPr algn="ctr"/>
            <a:r>
              <a:rPr lang="es-AR" sz="3600" dirty="0" smtClean="0"/>
              <a:t>La creatividad en Tecnología, implica la solución de un problema a través de respuestas no convencionales que surgen de la práctica de los inventores e innovadores, en cada época y lugar.  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26582578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55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Civil</vt:lpstr>
      <vt:lpstr>La tecnología como Actividad Creativa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tecnología como Actividad Creativa</dc:title>
  <dc:creator>Alumno</dc:creator>
  <cp:lastModifiedBy>Alumno</cp:lastModifiedBy>
  <cp:revision>2</cp:revision>
  <dcterms:created xsi:type="dcterms:W3CDTF">2013-06-14T18:22:48Z</dcterms:created>
  <dcterms:modified xsi:type="dcterms:W3CDTF">2013-06-14T18:36:21Z</dcterms:modified>
</cp:coreProperties>
</file>