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5" r:id="rId1"/>
    <p:sldMasterId id="2147483757" r:id="rId2"/>
    <p:sldMasterId id="2147483769" r:id="rId3"/>
  </p:sldMasterIdLst>
  <p:notesMasterIdLst>
    <p:notesMasterId r:id="rId19"/>
  </p:notesMasterIdLst>
  <p:handoutMasterIdLst>
    <p:handoutMasterId r:id="rId20"/>
  </p:handoutMasterIdLst>
  <p:sldIdLst>
    <p:sldId id="259" r:id="rId4"/>
    <p:sldId id="261" r:id="rId5"/>
    <p:sldId id="262" r:id="rId6"/>
    <p:sldId id="263" r:id="rId7"/>
    <p:sldId id="264" r:id="rId8"/>
    <p:sldId id="278" r:id="rId9"/>
    <p:sldId id="265" r:id="rId10"/>
    <p:sldId id="266" r:id="rId11"/>
    <p:sldId id="271" r:id="rId12"/>
    <p:sldId id="275" r:id="rId13"/>
    <p:sldId id="272" r:id="rId14"/>
    <p:sldId id="277" r:id="rId15"/>
    <p:sldId id="273" r:id="rId16"/>
    <p:sldId id="279" r:id="rId17"/>
    <p:sldId id="280" r:id="rId1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94737" autoAdjust="0"/>
  </p:normalViewPr>
  <p:slideViewPr>
    <p:cSldViewPr snapToGrid="0">
      <p:cViewPr varScale="1">
        <p:scale>
          <a:sx n="57" d="100"/>
          <a:sy n="57" d="100"/>
        </p:scale>
        <p:origin x="-12" y="3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EC" smtClean="0"/>
              <a:t>¨Mano lavada, salud bien guardada¨</a:t>
            </a:r>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E2BFD1-03B6-43BC-A63D-FBC116F3A4C2}" type="datetimeFigureOut">
              <a:rPr lang="es-EC" smtClean="0"/>
              <a:t>30/06/2013</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s-EC" smtClean="0"/>
              <a:t>EDISON ISRAEL</a:t>
            </a:r>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3DE7AD-8CA2-477F-81F4-6000402D323E}" type="slidenum">
              <a:rPr lang="es-EC" smtClean="0"/>
              <a:t>‹Nº›</a:t>
            </a:fld>
            <a:endParaRPr lang="es-EC"/>
          </a:p>
        </p:txBody>
      </p:sp>
    </p:spTree>
    <p:extLst>
      <p:ext uri="{BB962C8B-B14F-4D97-AF65-F5344CB8AC3E}">
        <p14:creationId xmlns:p14="http://schemas.microsoft.com/office/powerpoint/2010/main" val="291244753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EC" smtClean="0"/>
              <a:t>¨Mano lavada, salud bien guardada¨</a:t>
            </a:r>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3579D-1ADE-4687-86CC-018321A7C0C2}" type="datetimeFigureOut">
              <a:rPr lang="es-EC" smtClean="0"/>
              <a:t>30/06/2013</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s-EC" smtClean="0"/>
              <a:t>EDISON ISRAEL</a:t>
            </a:r>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BF5F4-67F2-4706-B260-460F8B05BF4F}" type="slidenum">
              <a:rPr lang="es-EC" smtClean="0"/>
              <a:t>‹Nº›</a:t>
            </a:fld>
            <a:endParaRPr lang="es-EC"/>
          </a:p>
        </p:txBody>
      </p:sp>
    </p:spTree>
    <p:extLst>
      <p:ext uri="{BB962C8B-B14F-4D97-AF65-F5344CB8AC3E}">
        <p14:creationId xmlns:p14="http://schemas.microsoft.com/office/powerpoint/2010/main" val="1333924606"/>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7" name="Marcador de pie de página 6"/>
          <p:cNvSpPr>
            <a:spLocks noGrp="1"/>
          </p:cNvSpPr>
          <p:nvPr>
            <p:ph type="ftr" sz="quarter" idx="10"/>
          </p:nvPr>
        </p:nvSpPr>
        <p:spPr/>
        <p:txBody>
          <a:bodyPr/>
          <a:lstStyle/>
          <a:p>
            <a:r>
              <a:rPr lang="es-EC" smtClean="0"/>
              <a:t>EDISON ISRAEL</a:t>
            </a:r>
            <a:endParaRPr lang="es-EC"/>
          </a:p>
        </p:txBody>
      </p:sp>
    </p:spTree>
    <p:extLst>
      <p:ext uri="{BB962C8B-B14F-4D97-AF65-F5344CB8AC3E}">
        <p14:creationId xmlns:p14="http://schemas.microsoft.com/office/powerpoint/2010/main" val="2749067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7" name="Marcador de pie de página 6"/>
          <p:cNvSpPr>
            <a:spLocks noGrp="1"/>
          </p:cNvSpPr>
          <p:nvPr>
            <p:ph type="ftr" sz="quarter" idx="10"/>
          </p:nvPr>
        </p:nvSpPr>
        <p:spPr/>
        <p:txBody>
          <a:bodyPr/>
          <a:lstStyle/>
          <a:p>
            <a:r>
              <a:rPr lang="es-EC" smtClean="0"/>
              <a:t>EDISON ISRAEL</a:t>
            </a:r>
            <a:endParaRPr lang="es-EC"/>
          </a:p>
        </p:txBody>
      </p:sp>
    </p:spTree>
    <p:extLst>
      <p:ext uri="{BB962C8B-B14F-4D97-AF65-F5344CB8AC3E}">
        <p14:creationId xmlns:p14="http://schemas.microsoft.com/office/powerpoint/2010/main" val="346774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A5122AD1-8B35-4E0E-AA27-60F1F0F280C9}" type="datetime1">
              <a:rPr lang="es-EC" smtClean="0"/>
              <a:t>30/06/2013</a:t>
            </a:fld>
            <a:endParaRPr lang="es-EC"/>
          </a:p>
        </p:txBody>
      </p:sp>
      <p:sp>
        <p:nvSpPr>
          <p:cNvPr id="5" name="Marcador de pie de página 4"/>
          <p:cNvSpPr>
            <a:spLocks noGrp="1"/>
          </p:cNvSpPr>
          <p:nvPr>
            <p:ph type="ftr" sz="quarter" idx="11"/>
          </p:nvPr>
        </p:nvSpPr>
        <p:spPr/>
        <p:txBody>
          <a:bodyPr/>
          <a:lstStyle/>
          <a:p>
            <a:r>
              <a:rPr lang="es-EC" smtClean="0"/>
              <a:t>EDISON ISRAEL</a:t>
            </a:r>
            <a:endParaRPr lang="es-EC"/>
          </a:p>
        </p:txBody>
      </p:sp>
      <p:sp>
        <p:nvSpPr>
          <p:cNvPr id="6" name="Marcador de número de diapositiva 5"/>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86063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6485CE8-4C15-433D-94CD-9C34D1CF3EEA}" type="datetime1">
              <a:rPr lang="es-EC" smtClean="0"/>
              <a:t>30/06/2013</a:t>
            </a:fld>
            <a:endParaRPr lang="es-EC"/>
          </a:p>
        </p:txBody>
      </p:sp>
      <p:sp>
        <p:nvSpPr>
          <p:cNvPr id="5" name="Marcador de pie de página 4"/>
          <p:cNvSpPr>
            <a:spLocks noGrp="1"/>
          </p:cNvSpPr>
          <p:nvPr>
            <p:ph type="ftr" sz="quarter" idx="11"/>
          </p:nvPr>
        </p:nvSpPr>
        <p:spPr/>
        <p:txBody>
          <a:bodyPr/>
          <a:lstStyle/>
          <a:p>
            <a:r>
              <a:rPr lang="es-EC" smtClean="0"/>
              <a:t>EDISON ISRAEL</a:t>
            </a:r>
            <a:endParaRPr lang="es-EC"/>
          </a:p>
        </p:txBody>
      </p:sp>
      <p:sp>
        <p:nvSpPr>
          <p:cNvPr id="6" name="Marcador de número de diapositiva 5"/>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161321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1ABFD75-90B9-4AED-A81F-78725B9B7B57}" type="datetime1">
              <a:rPr lang="es-EC" smtClean="0"/>
              <a:t>30/06/2013</a:t>
            </a:fld>
            <a:endParaRPr lang="es-EC"/>
          </a:p>
        </p:txBody>
      </p:sp>
      <p:sp>
        <p:nvSpPr>
          <p:cNvPr id="5" name="Marcador de pie de página 4"/>
          <p:cNvSpPr>
            <a:spLocks noGrp="1"/>
          </p:cNvSpPr>
          <p:nvPr>
            <p:ph type="ftr" sz="quarter" idx="11"/>
          </p:nvPr>
        </p:nvSpPr>
        <p:spPr/>
        <p:txBody>
          <a:bodyPr/>
          <a:lstStyle/>
          <a:p>
            <a:r>
              <a:rPr lang="es-EC" smtClean="0"/>
              <a:t>EDISON ISRAEL</a:t>
            </a:r>
            <a:endParaRPr lang="es-EC"/>
          </a:p>
        </p:txBody>
      </p:sp>
      <p:sp>
        <p:nvSpPr>
          <p:cNvPr id="6" name="Marcador de número de diapositiva 5"/>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22298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CA65B1-0408-4F5F-89B9-D9E544B45E59}" type="datetime1">
              <a:rPr lang="es-EC" smtClean="0"/>
              <a:t>30/06/2013</a:t>
            </a:fld>
            <a:endParaRPr lang="es-EC"/>
          </a:p>
        </p:txBody>
      </p:sp>
      <p:sp>
        <p:nvSpPr>
          <p:cNvPr id="5" name="Footer Placeholder 4"/>
          <p:cNvSpPr>
            <a:spLocks noGrp="1"/>
          </p:cNvSpPr>
          <p:nvPr>
            <p:ph type="ftr" sz="quarter" idx="11"/>
          </p:nvPr>
        </p:nvSpPr>
        <p:spPr/>
        <p:txBody>
          <a:bodyPr/>
          <a:lstStyle/>
          <a:p>
            <a:r>
              <a:rPr lang="es-EC" smtClean="0"/>
              <a:t>EDISON ISRAEL</a:t>
            </a:r>
            <a:endParaRPr lang="es-EC"/>
          </a:p>
        </p:txBody>
      </p:sp>
      <p:sp>
        <p:nvSpPr>
          <p:cNvPr id="6" name="Slide Number Placeholder 5"/>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987983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A38464A-06CF-44E2-BA29-1D65000C5B19}" type="datetime1">
              <a:rPr lang="es-EC" smtClean="0"/>
              <a:t>30/06/2013</a:t>
            </a:fld>
            <a:endParaRPr lang="es-EC"/>
          </a:p>
        </p:txBody>
      </p:sp>
      <p:sp>
        <p:nvSpPr>
          <p:cNvPr id="5" name="Footer Placeholder 4"/>
          <p:cNvSpPr>
            <a:spLocks noGrp="1"/>
          </p:cNvSpPr>
          <p:nvPr>
            <p:ph type="ftr" sz="quarter" idx="11"/>
          </p:nvPr>
        </p:nvSpPr>
        <p:spPr/>
        <p:txBody>
          <a:bodyPr/>
          <a:lstStyle/>
          <a:p>
            <a:r>
              <a:rPr lang="es-EC" smtClean="0"/>
              <a:t>EDISON ISRAEL</a:t>
            </a:r>
            <a:endParaRPr lang="es-EC"/>
          </a:p>
        </p:txBody>
      </p:sp>
      <p:sp>
        <p:nvSpPr>
          <p:cNvPr id="6" name="Slide Number Placeholder 5"/>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3250668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E0D8639-2DD4-4249-A346-2F17B8E92450}" type="datetime1">
              <a:rPr lang="es-EC" smtClean="0"/>
              <a:t>30/06/2013</a:t>
            </a:fld>
            <a:endParaRPr lang="es-EC"/>
          </a:p>
        </p:txBody>
      </p:sp>
      <p:sp>
        <p:nvSpPr>
          <p:cNvPr id="5" name="Footer Placeholder 4"/>
          <p:cNvSpPr>
            <a:spLocks noGrp="1"/>
          </p:cNvSpPr>
          <p:nvPr>
            <p:ph type="ftr" sz="quarter" idx="11"/>
          </p:nvPr>
        </p:nvSpPr>
        <p:spPr/>
        <p:txBody>
          <a:bodyPr/>
          <a:lstStyle/>
          <a:p>
            <a:r>
              <a:rPr lang="es-EC" smtClean="0"/>
              <a:t>EDISON ISRAEL</a:t>
            </a:r>
            <a:endParaRPr lang="es-EC"/>
          </a:p>
        </p:txBody>
      </p:sp>
      <p:sp>
        <p:nvSpPr>
          <p:cNvPr id="6" name="Slide Number Placeholder 5"/>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1973188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CEE733E-19C0-4FF7-A46C-C1683BCC4448}" type="datetime1">
              <a:rPr lang="es-EC" smtClean="0"/>
              <a:t>30/06/2013</a:t>
            </a:fld>
            <a:endParaRPr lang="es-EC"/>
          </a:p>
        </p:txBody>
      </p:sp>
      <p:sp>
        <p:nvSpPr>
          <p:cNvPr id="6" name="Footer Placeholder 5"/>
          <p:cNvSpPr>
            <a:spLocks noGrp="1"/>
          </p:cNvSpPr>
          <p:nvPr>
            <p:ph type="ftr" sz="quarter" idx="11"/>
          </p:nvPr>
        </p:nvSpPr>
        <p:spPr/>
        <p:txBody>
          <a:bodyPr/>
          <a:lstStyle/>
          <a:p>
            <a:r>
              <a:rPr lang="es-EC" smtClean="0"/>
              <a:t>EDISON ISRAEL</a:t>
            </a:r>
            <a:endParaRPr lang="es-EC"/>
          </a:p>
        </p:txBody>
      </p:sp>
      <p:sp>
        <p:nvSpPr>
          <p:cNvPr id="7" name="Slide Number Placeholder 6"/>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4141667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057FD9A-7594-473B-ACB8-73EC8E30B642}" type="datetime1">
              <a:rPr lang="es-EC" smtClean="0"/>
              <a:t>30/06/2013</a:t>
            </a:fld>
            <a:endParaRPr lang="es-EC"/>
          </a:p>
        </p:txBody>
      </p:sp>
      <p:sp>
        <p:nvSpPr>
          <p:cNvPr id="8" name="Footer Placeholder 7"/>
          <p:cNvSpPr>
            <a:spLocks noGrp="1"/>
          </p:cNvSpPr>
          <p:nvPr>
            <p:ph type="ftr" sz="quarter" idx="11"/>
          </p:nvPr>
        </p:nvSpPr>
        <p:spPr/>
        <p:txBody>
          <a:bodyPr/>
          <a:lstStyle/>
          <a:p>
            <a:r>
              <a:rPr lang="es-EC" smtClean="0"/>
              <a:t>EDISON ISRAEL</a:t>
            </a:r>
            <a:endParaRPr lang="es-EC"/>
          </a:p>
        </p:txBody>
      </p:sp>
      <p:sp>
        <p:nvSpPr>
          <p:cNvPr id="9" name="Slide Number Placeholder 8"/>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1155648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2E5260F-A8CD-44B7-B9C8-C72F6B4E89EA}" type="datetime1">
              <a:rPr lang="es-EC" smtClean="0"/>
              <a:t>30/06/2013</a:t>
            </a:fld>
            <a:endParaRPr lang="es-EC"/>
          </a:p>
        </p:txBody>
      </p:sp>
      <p:sp>
        <p:nvSpPr>
          <p:cNvPr id="4" name="Footer Placeholder 3"/>
          <p:cNvSpPr>
            <a:spLocks noGrp="1"/>
          </p:cNvSpPr>
          <p:nvPr>
            <p:ph type="ftr" sz="quarter" idx="11"/>
          </p:nvPr>
        </p:nvSpPr>
        <p:spPr/>
        <p:txBody>
          <a:bodyPr/>
          <a:lstStyle/>
          <a:p>
            <a:r>
              <a:rPr lang="es-EC" smtClean="0"/>
              <a:t>EDISON ISRAEL</a:t>
            </a:r>
            <a:endParaRPr lang="es-EC"/>
          </a:p>
        </p:txBody>
      </p:sp>
      <p:sp>
        <p:nvSpPr>
          <p:cNvPr id="5" name="Slide Number Placeholder 4"/>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182035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3BB7C-F7CA-4728-B5A6-1690DA74A2ED}" type="datetime1">
              <a:rPr lang="es-EC" smtClean="0"/>
              <a:t>30/06/2013</a:t>
            </a:fld>
            <a:endParaRPr lang="es-EC"/>
          </a:p>
        </p:txBody>
      </p:sp>
      <p:sp>
        <p:nvSpPr>
          <p:cNvPr id="3" name="Footer Placeholder 2"/>
          <p:cNvSpPr>
            <a:spLocks noGrp="1"/>
          </p:cNvSpPr>
          <p:nvPr>
            <p:ph type="ftr" sz="quarter" idx="11"/>
          </p:nvPr>
        </p:nvSpPr>
        <p:spPr/>
        <p:txBody>
          <a:bodyPr/>
          <a:lstStyle/>
          <a:p>
            <a:r>
              <a:rPr lang="es-EC" smtClean="0"/>
              <a:t>EDISON ISRAEL</a:t>
            </a:r>
            <a:endParaRPr lang="es-EC"/>
          </a:p>
        </p:txBody>
      </p:sp>
      <p:sp>
        <p:nvSpPr>
          <p:cNvPr id="4" name="Slide Number Placeholder 3"/>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2045791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8BAA31C-5CEC-4617-8049-EF83973800B2}" type="datetime1">
              <a:rPr lang="es-EC" smtClean="0"/>
              <a:t>30/06/2013</a:t>
            </a:fld>
            <a:endParaRPr lang="es-EC"/>
          </a:p>
        </p:txBody>
      </p:sp>
      <p:sp>
        <p:nvSpPr>
          <p:cNvPr id="6" name="Footer Placeholder 5"/>
          <p:cNvSpPr>
            <a:spLocks noGrp="1"/>
          </p:cNvSpPr>
          <p:nvPr>
            <p:ph type="ftr" sz="quarter" idx="11"/>
          </p:nvPr>
        </p:nvSpPr>
        <p:spPr/>
        <p:txBody>
          <a:bodyPr/>
          <a:lstStyle/>
          <a:p>
            <a:r>
              <a:rPr lang="es-EC" smtClean="0"/>
              <a:t>EDISON ISRAEL</a:t>
            </a:r>
            <a:endParaRPr lang="es-EC"/>
          </a:p>
        </p:txBody>
      </p:sp>
      <p:sp>
        <p:nvSpPr>
          <p:cNvPr id="7" name="Slide Number Placeholder 6"/>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45580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0A955A14-934A-4790-AD0E-02505AA91347}" type="datetime1">
              <a:rPr lang="es-EC" smtClean="0"/>
              <a:t>30/06/2013</a:t>
            </a:fld>
            <a:endParaRPr lang="es-EC"/>
          </a:p>
        </p:txBody>
      </p:sp>
      <p:sp>
        <p:nvSpPr>
          <p:cNvPr id="5" name="Marcador de pie de página 4"/>
          <p:cNvSpPr>
            <a:spLocks noGrp="1"/>
          </p:cNvSpPr>
          <p:nvPr>
            <p:ph type="ftr" sz="quarter" idx="11"/>
          </p:nvPr>
        </p:nvSpPr>
        <p:spPr/>
        <p:txBody>
          <a:bodyPr/>
          <a:lstStyle/>
          <a:p>
            <a:r>
              <a:rPr lang="es-EC" smtClean="0"/>
              <a:t>EDISON ISRAEL</a:t>
            </a:r>
            <a:endParaRPr lang="es-EC"/>
          </a:p>
        </p:txBody>
      </p:sp>
      <p:sp>
        <p:nvSpPr>
          <p:cNvPr id="6" name="Marcador de número de diapositiva 5"/>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1701382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8E4639D-4B5F-4337-9722-F785F97E1B4C}" type="datetime1">
              <a:rPr lang="es-EC" smtClean="0"/>
              <a:t>30/06/2013</a:t>
            </a:fld>
            <a:endParaRPr lang="es-EC"/>
          </a:p>
        </p:txBody>
      </p:sp>
      <p:sp>
        <p:nvSpPr>
          <p:cNvPr id="6" name="Footer Placeholder 5"/>
          <p:cNvSpPr>
            <a:spLocks noGrp="1"/>
          </p:cNvSpPr>
          <p:nvPr>
            <p:ph type="ftr" sz="quarter" idx="11"/>
          </p:nvPr>
        </p:nvSpPr>
        <p:spPr/>
        <p:txBody>
          <a:bodyPr/>
          <a:lstStyle/>
          <a:p>
            <a:r>
              <a:rPr lang="es-EC" smtClean="0"/>
              <a:t>EDISON ISRAEL</a:t>
            </a:r>
            <a:endParaRPr lang="es-EC"/>
          </a:p>
        </p:txBody>
      </p:sp>
      <p:sp>
        <p:nvSpPr>
          <p:cNvPr id="7" name="Slide Number Placeholder 6"/>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1471679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B84EBFD-4BB7-4524-80C5-E6C311F37065}" type="datetime1">
              <a:rPr lang="es-EC" smtClean="0"/>
              <a:t>30/06/2013</a:t>
            </a:fld>
            <a:endParaRPr lang="es-EC"/>
          </a:p>
        </p:txBody>
      </p:sp>
      <p:sp>
        <p:nvSpPr>
          <p:cNvPr id="5" name="Footer Placeholder 4"/>
          <p:cNvSpPr>
            <a:spLocks noGrp="1"/>
          </p:cNvSpPr>
          <p:nvPr>
            <p:ph type="ftr" sz="quarter" idx="11"/>
          </p:nvPr>
        </p:nvSpPr>
        <p:spPr/>
        <p:txBody>
          <a:bodyPr/>
          <a:lstStyle/>
          <a:p>
            <a:r>
              <a:rPr lang="es-EC" smtClean="0"/>
              <a:t>EDISON ISRAEL</a:t>
            </a:r>
            <a:endParaRPr lang="es-EC"/>
          </a:p>
        </p:txBody>
      </p:sp>
      <p:sp>
        <p:nvSpPr>
          <p:cNvPr id="6" name="Slide Number Placeholder 5"/>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3370854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EAA7F3-65CB-44D4-9B6E-4A9C4A25638D}" type="datetime1">
              <a:rPr lang="es-EC" smtClean="0"/>
              <a:t>30/06/2013</a:t>
            </a:fld>
            <a:endParaRPr lang="es-EC"/>
          </a:p>
        </p:txBody>
      </p:sp>
      <p:sp>
        <p:nvSpPr>
          <p:cNvPr id="5" name="Footer Placeholder 4"/>
          <p:cNvSpPr>
            <a:spLocks noGrp="1"/>
          </p:cNvSpPr>
          <p:nvPr>
            <p:ph type="ftr" sz="quarter" idx="11"/>
          </p:nvPr>
        </p:nvSpPr>
        <p:spPr/>
        <p:txBody>
          <a:bodyPr/>
          <a:lstStyle/>
          <a:p>
            <a:r>
              <a:rPr lang="es-EC" smtClean="0"/>
              <a:t>EDISON ISRAEL</a:t>
            </a:r>
            <a:endParaRPr lang="es-EC"/>
          </a:p>
        </p:txBody>
      </p:sp>
      <p:sp>
        <p:nvSpPr>
          <p:cNvPr id="6" name="Slide Number Placeholder 5"/>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3101617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E07503E-8556-48DA-BF78-9C2A509361CC}" type="datetime1">
              <a:rPr lang="es-EC" smtClean="0"/>
              <a:t>30/06/2013</a:t>
            </a:fld>
            <a:endParaRPr lang="es-EC"/>
          </a:p>
        </p:txBody>
      </p:sp>
      <p:sp>
        <p:nvSpPr>
          <p:cNvPr id="5" name="Footer Placeholder 4"/>
          <p:cNvSpPr>
            <a:spLocks noGrp="1"/>
          </p:cNvSpPr>
          <p:nvPr>
            <p:ph type="ftr" sz="quarter" idx="11"/>
          </p:nvPr>
        </p:nvSpPr>
        <p:spPr/>
        <p:txBody>
          <a:bodyPr/>
          <a:lstStyle/>
          <a:p>
            <a:r>
              <a:rPr lang="es-EC" smtClean="0"/>
              <a:t>EDISON ISRAEL</a:t>
            </a:r>
            <a:endParaRPr lang="es-EC"/>
          </a:p>
        </p:txBody>
      </p:sp>
      <p:sp>
        <p:nvSpPr>
          <p:cNvPr id="6" name="Slide Number Placeholder 5"/>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2330709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3882A3-8A47-4306-8EA3-758C2C0B4F62}" type="datetime1">
              <a:rPr lang="es-EC" smtClean="0"/>
              <a:t>30/06/2013</a:t>
            </a:fld>
            <a:endParaRPr lang="es-EC"/>
          </a:p>
        </p:txBody>
      </p:sp>
      <p:sp>
        <p:nvSpPr>
          <p:cNvPr id="5" name="Footer Placeholder 4"/>
          <p:cNvSpPr>
            <a:spLocks noGrp="1"/>
          </p:cNvSpPr>
          <p:nvPr>
            <p:ph type="ftr" sz="quarter" idx="11"/>
          </p:nvPr>
        </p:nvSpPr>
        <p:spPr/>
        <p:txBody>
          <a:bodyPr/>
          <a:lstStyle/>
          <a:p>
            <a:r>
              <a:rPr lang="es-EC" smtClean="0"/>
              <a:t>EDISON ISRAEL</a:t>
            </a:r>
            <a:endParaRPr lang="es-EC"/>
          </a:p>
        </p:txBody>
      </p:sp>
      <p:sp>
        <p:nvSpPr>
          <p:cNvPr id="6" name="Slide Number Placeholder 5"/>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187817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6576B6E-F6E4-451F-843D-372D73C8BD58}" type="datetime1">
              <a:rPr lang="es-EC" smtClean="0"/>
              <a:t>30/06/2013</a:t>
            </a:fld>
            <a:endParaRPr lang="es-EC"/>
          </a:p>
        </p:txBody>
      </p:sp>
      <p:sp>
        <p:nvSpPr>
          <p:cNvPr id="5" name="Footer Placeholder 4"/>
          <p:cNvSpPr>
            <a:spLocks noGrp="1"/>
          </p:cNvSpPr>
          <p:nvPr>
            <p:ph type="ftr" sz="quarter" idx="11"/>
          </p:nvPr>
        </p:nvSpPr>
        <p:spPr/>
        <p:txBody>
          <a:bodyPr/>
          <a:lstStyle/>
          <a:p>
            <a:r>
              <a:rPr lang="es-EC" smtClean="0"/>
              <a:t>EDISON ISRAEL</a:t>
            </a:r>
            <a:endParaRPr lang="es-EC"/>
          </a:p>
        </p:txBody>
      </p:sp>
      <p:sp>
        <p:nvSpPr>
          <p:cNvPr id="6" name="Slide Number Placeholder 5"/>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3478003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343FC6E-8C65-4971-B334-CDB7901D8178}" type="datetime1">
              <a:rPr lang="es-EC" smtClean="0"/>
              <a:t>30/06/2013</a:t>
            </a:fld>
            <a:endParaRPr lang="es-EC"/>
          </a:p>
        </p:txBody>
      </p:sp>
      <p:sp>
        <p:nvSpPr>
          <p:cNvPr id="6" name="Footer Placeholder 5"/>
          <p:cNvSpPr>
            <a:spLocks noGrp="1"/>
          </p:cNvSpPr>
          <p:nvPr>
            <p:ph type="ftr" sz="quarter" idx="11"/>
          </p:nvPr>
        </p:nvSpPr>
        <p:spPr/>
        <p:txBody>
          <a:bodyPr/>
          <a:lstStyle/>
          <a:p>
            <a:r>
              <a:rPr lang="es-EC" smtClean="0"/>
              <a:t>EDISON ISRAEL</a:t>
            </a:r>
            <a:endParaRPr lang="es-EC"/>
          </a:p>
        </p:txBody>
      </p:sp>
      <p:sp>
        <p:nvSpPr>
          <p:cNvPr id="7" name="Slide Number Placeholder 6"/>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4147859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27AC374-15B0-4236-8B9A-77D3AD67956F}" type="datetime1">
              <a:rPr lang="es-EC" smtClean="0"/>
              <a:t>30/06/2013</a:t>
            </a:fld>
            <a:endParaRPr lang="es-EC"/>
          </a:p>
        </p:txBody>
      </p:sp>
      <p:sp>
        <p:nvSpPr>
          <p:cNvPr id="8" name="Footer Placeholder 7"/>
          <p:cNvSpPr>
            <a:spLocks noGrp="1"/>
          </p:cNvSpPr>
          <p:nvPr>
            <p:ph type="ftr" sz="quarter" idx="11"/>
          </p:nvPr>
        </p:nvSpPr>
        <p:spPr/>
        <p:txBody>
          <a:bodyPr/>
          <a:lstStyle/>
          <a:p>
            <a:r>
              <a:rPr lang="es-EC" smtClean="0"/>
              <a:t>EDISON ISRAEL</a:t>
            </a:r>
            <a:endParaRPr lang="es-EC"/>
          </a:p>
        </p:txBody>
      </p:sp>
      <p:sp>
        <p:nvSpPr>
          <p:cNvPr id="9" name="Slide Number Placeholder 8"/>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634854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1CFA060-3654-419B-9AB6-0A6F9249AE29}" type="datetime1">
              <a:rPr lang="es-EC" smtClean="0"/>
              <a:t>30/06/2013</a:t>
            </a:fld>
            <a:endParaRPr lang="es-EC"/>
          </a:p>
        </p:txBody>
      </p:sp>
      <p:sp>
        <p:nvSpPr>
          <p:cNvPr id="4" name="Footer Placeholder 3"/>
          <p:cNvSpPr>
            <a:spLocks noGrp="1"/>
          </p:cNvSpPr>
          <p:nvPr>
            <p:ph type="ftr" sz="quarter" idx="11"/>
          </p:nvPr>
        </p:nvSpPr>
        <p:spPr/>
        <p:txBody>
          <a:bodyPr/>
          <a:lstStyle/>
          <a:p>
            <a:r>
              <a:rPr lang="es-EC" smtClean="0"/>
              <a:t>EDISON ISRAEL</a:t>
            </a:r>
            <a:endParaRPr lang="es-EC"/>
          </a:p>
        </p:txBody>
      </p:sp>
      <p:sp>
        <p:nvSpPr>
          <p:cNvPr id="5" name="Slide Number Placeholder 4"/>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1822857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65FF2-98E9-4B55-BE65-637B99F398D4}" type="datetime1">
              <a:rPr lang="es-EC" smtClean="0"/>
              <a:t>30/06/2013</a:t>
            </a:fld>
            <a:endParaRPr lang="es-EC"/>
          </a:p>
        </p:txBody>
      </p:sp>
      <p:sp>
        <p:nvSpPr>
          <p:cNvPr id="3" name="Footer Placeholder 2"/>
          <p:cNvSpPr>
            <a:spLocks noGrp="1"/>
          </p:cNvSpPr>
          <p:nvPr>
            <p:ph type="ftr" sz="quarter" idx="11"/>
          </p:nvPr>
        </p:nvSpPr>
        <p:spPr/>
        <p:txBody>
          <a:bodyPr/>
          <a:lstStyle/>
          <a:p>
            <a:r>
              <a:rPr lang="es-EC" smtClean="0"/>
              <a:t>EDISON ISRAEL</a:t>
            </a:r>
            <a:endParaRPr lang="es-EC"/>
          </a:p>
        </p:txBody>
      </p:sp>
      <p:sp>
        <p:nvSpPr>
          <p:cNvPr id="4" name="Slide Number Placeholder 3"/>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362357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4472C26-CFA0-4CFD-BFF3-642E3A8916D6}" type="datetime1">
              <a:rPr lang="es-EC" smtClean="0"/>
              <a:t>30/06/2013</a:t>
            </a:fld>
            <a:endParaRPr lang="es-EC"/>
          </a:p>
        </p:txBody>
      </p:sp>
      <p:sp>
        <p:nvSpPr>
          <p:cNvPr id="5" name="Marcador de pie de página 4"/>
          <p:cNvSpPr>
            <a:spLocks noGrp="1"/>
          </p:cNvSpPr>
          <p:nvPr>
            <p:ph type="ftr" sz="quarter" idx="11"/>
          </p:nvPr>
        </p:nvSpPr>
        <p:spPr/>
        <p:txBody>
          <a:bodyPr/>
          <a:lstStyle/>
          <a:p>
            <a:r>
              <a:rPr lang="es-EC" smtClean="0"/>
              <a:t>EDISON ISRAEL</a:t>
            </a:r>
            <a:endParaRPr lang="es-EC"/>
          </a:p>
        </p:txBody>
      </p:sp>
      <p:sp>
        <p:nvSpPr>
          <p:cNvPr id="6" name="Marcador de número de diapositiva 5"/>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32913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5266256-8A42-4B87-BABE-6C8ADBAE0D9E}" type="datetime1">
              <a:rPr lang="es-EC" smtClean="0"/>
              <a:t>30/06/2013</a:t>
            </a:fld>
            <a:endParaRPr lang="es-EC"/>
          </a:p>
        </p:txBody>
      </p:sp>
      <p:sp>
        <p:nvSpPr>
          <p:cNvPr id="6" name="Footer Placeholder 5"/>
          <p:cNvSpPr>
            <a:spLocks noGrp="1"/>
          </p:cNvSpPr>
          <p:nvPr>
            <p:ph type="ftr" sz="quarter" idx="11"/>
          </p:nvPr>
        </p:nvSpPr>
        <p:spPr/>
        <p:txBody>
          <a:bodyPr/>
          <a:lstStyle/>
          <a:p>
            <a:r>
              <a:rPr lang="es-EC" smtClean="0"/>
              <a:t>EDISON ISRAEL</a:t>
            </a:r>
            <a:endParaRPr lang="es-EC"/>
          </a:p>
        </p:txBody>
      </p:sp>
      <p:sp>
        <p:nvSpPr>
          <p:cNvPr id="7" name="Slide Number Placeholder 6"/>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780617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E8D379-3D41-4008-803E-D07493683BAE}" type="datetime1">
              <a:rPr lang="es-EC" smtClean="0"/>
              <a:t>30/06/2013</a:t>
            </a:fld>
            <a:endParaRPr lang="es-EC"/>
          </a:p>
        </p:txBody>
      </p:sp>
      <p:sp>
        <p:nvSpPr>
          <p:cNvPr id="6" name="Footer Placeholder 5"/>
          <p:cNvSpPr>
            <a:spLocks noGrp="1"/>
          </p:cNvSpPr>
          <p:nvPr>
            <p:ph type="ftr" sz="quarter" idx="11"/>
          </p:nvPr>
        </p:nvSpPr>
        <p:spPr/>
        <p:txBody>
          <a:bodyPr/>
          <a:lstStyle/>
          <a:p>
            <a:r>
              <a:rPr lang="es-EC" smtClean="0"/>
              <a:t>EDISON ISRAEL</a:t>
            </a:r>
            <a:endParaRPr lang="es-EC"/>
          </a:p>
        </p:txBody>
      </p:sp>
      <p:sp>
        <p:nvSpPr>
          <p:cNvPr id="7" name="Slide Number Placeholder 6"/>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2893952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943E6B6-ABF2-4728-8DB2-8C44BD4FAE15}" type="datetime1">
              <a:rPr lang="es-EC" smtClean="0"/>
              <a:t>30/06/2013</a:t>
            </a:fld>
            <a:endParaRPr lang="es-EC"/>
          </a:p>
        </p:txBody>
      </p:sp>
      <p:sp>
        <p:nvSpPr>
          <p:cNvPr id="5" name="Footer Placeholder 4"/>
          <p:cNvSpPr>
            <a:spLocks noGrp="1"/>
          </p:cNvSpPr>
          <p:nvPr>
            <p:ph type="ftr" sz="quarter" idx="11"/>
          </p:nvPr>
        </p:nvSpPr>
        <p:spPr/>
        <p:txBody>
          <a:bodyPr/>
          <a:lstStyle/>
          <a:p>
            <a:r>
              <a:rPr lang="es-EC" smtClean="0"/>
              <a:t>EDISON ISRAEL</a:t>
            </a:r>
            <a:endParaRPr lang="es-EC"/>
          </a:p>
        </p:txBody>
      </p:sp>
      <p:sp>
        <p:nvSpPr>
          <p:cNvPr id="6" name="Slide Number Placeholder 5"/>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4294630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DB53DFB-4C16-4B42-A5C8-6B8CA99F4391}" type="datetime1">
              <a:rPr lang="es-EC" smtClean="0"/>
              <a:t>30/06/2013</a:t>
            </a:fld>
            <a:endParaRPr lang="es-EC"/>
          </a:p>
        </p:txBody>
      </p:sp>
      <p:sp>
        <p:nvSpPr>
          <p:cNvPr id="5" name="Footer Placeholder 4"/>
          <p:cNvSpPr>
            <a:spLocks noGrp="1"/>
          </p:cNvSpPr>
          <p:nvPr>
            <p:ph type="ftr" sz="quarter" idx="11"/>
          </p:nvPr>
        </p:nvSpPr>
        <p:spPr/>
        <p:txBody>
          <a:bodyPr/>
          <a:lstStyle/>
          <a:p>
            <a:r>
              <a:rPr lang="es-EC" smtClean="0"/>
              <a:t>EDISON ISRAEL</a:t>
            </a:r>
            <a:endParaRPr lang="es-EC"/>
          </a:p>
        </p:txBody>
      </p:sp>
      <p:sp>
        <p:nvSpPr>
          <p:cNvPr id="6" name="Slide Number Placeholder 5"/>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293139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B6E4EF15-1873-48A8-AE92-AFD1D8C251F6}" type="datetime1">
              <a:rPr lang="es-EC" smtClean="0"/>
              <a:t>30/06/2013</a:t>
            </a:fld>
            <a:endParaRPr lang="es-EC"/>
          </a:p>
        </p:txBody>
      </p:sp>
      <p:sp>
        <p:nvSpPr>
          <p:cNvPr id="6" name="Marcador de pie de página 5"/>
          <p:cNvSpPr>
            <a:spLocks noGrp="1"/>
          </p:cNvSpPr>
          <p:nvPr>
            <p:ph type="ftr" sz="quarter" idx="11"/>
          </p:nvPr>
        </p:nvSpPr>
        <p:spPr/>
        <p:txBody>
          <a:bodyPr/>
          <a:lstStyle/>
          <a:p>
            <a:r>
              <a:rPr lang="es-EC" smtClean="0"/>
              <a:t>EDISON ISRAEL</a:t>
            </a:r>
            <a:endParaRPr lang="es-EC"/>
          </a:p>
        </p:txBody>
      </p:sp>
      <p:sp>
        <p:nvSpPr>
          <p:cNvPr id="7" name="Marcador de número de diapositiva 6"/>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178590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DE62FDA2-F3A9-4A38-91A3-6CF325877EF2}" type="datetime1">
              <a:rPr lang="es-EC" smtClean="0"/>
              <a:t>30/06/2013</a:t>
            </a:fld>
            <a:endParaRPr lang="es-EC"/>
          </a:p>
        </p:txBody>
      </p:sp>
      <p:sp>
        <p:nvSpPr>
          <p:cNvPr id="8" name="Marcador de pie de página 7"/>
          <p:cNvSpPr>
            <a:spLocks noGrp="1"/>
          </p:cNvSpPr>
          <p:nvPr>
            <p:ph type="ftr" sz="quarter" idx="11"/>
          </p:nvPr>
        </p:nvSpPr>
        <p:spPr/>
        <p:txBody>
          <a:bodyPr/>
          <a:lstStyle/>
          <a:p>
            <a:r>
              <a:rPr lang="es-EC" smtClean="0"/>
              <a:t>EDISON ISRAEL</a:t>
            </a:r>
            <a:endParaRPr lang="es-EC"/>
          </a:p>
        </p:txBody>
      </p:sp>
      <p:sp>
        <p:nvSpPr>
          <p:cNvPr id="9" name="Marcador de número de diapositiva 8"/>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179496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C7B9A0C3-432C-4220-8826-F135A86BD98B}" type="datetime1">
              <a:rPr lang="es-EC" smtClean="0"/>
              <a:t>30/06/2013</a:t>
            </a:fld>
            <a:endParaRPr lang="es-EC"/>
          </a:p>
        </p:txBody>
      </p:sp>
      <p:sp>
        <p:nvSpPr>
          <p:cNvPr id="4" name="Marcador de pie de página 3"/>
          <p:cNvSpPr>
            <a:spLocks noGrp="1"/>
          </p:cNvSpPr>
          <p:nvPr>
            <p:ph type="ftr" sz="quarter" idx="11"/>
          </p:nvPr>
        </p:nvSpPr>
        <p:spPr/>
        <p:txBody>
          <a:bodyPr/>
          <a:lstStyle/>
          <a:p>
            <a:r>
              <a:rPr lang="es-EC" smtClean="0"/>
              <a:t>EDISON ISRAEL</a:t>
            </a:r>
            <a:endParaRPr lang="es-EC"/>
          </a:p>
        </p:txBody>
      </p:sp>
      <p:sp>
        <p:nvSpPr>
          <p:cNvPr id="5" name="Marcador de número de diapositiva 4"/>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443917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6F2A4AB-C97E-4E73-8465-2801DA06C7D4}" type="datetime1">
              <a:rPr lang="es-EC" smtClean="0"/>
              <a:t>30/06/2013</a:t>
            </a:fld>
            <a:endParaRPr lang="es-EC"/>
          </a:p>
        </p:txBody>
      </p:sp>
      <p:sp>
        <p:nvSpPr>
          <p:cNvPr id="3" name="Marcador de pie de página 2"/>
          <p:cNvSpPr>
            <a:spLocks noGrp="1"/>
          </p:cNvSpPr>
          <p:nvPr>
            <p:ph type="ftr" sz="quarter" idx="11"/>
          </p:nvPr>
        </p:nvSpPr>
        <p:spPr/>
        <p:txBody>
          <a:bodyPr/>
          <a:lstStyle/>
          <a:p>
            <a:r>
              <a:rPr lang="es-EC" smtClean="0"/>
              <a:t>EDISON ISRAEL</a:t>
            </a:r>
            <a:endParaRPr lang="es-EC"/>
          </a:p>
        </p:txBody>
      </p:sp>
      <p:sp>
        <p:nvSpPr>
          <p:cNvPr id="4" name="Marcador de número de diapositiva 3"/>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387959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184B9C9-7BA0-466B-8AF9-74F8A3407949}" type="datetime1">
              <a:rPr lang="es-EC" smtClean="0"/>
              <a:t>30/06/2013</a:t>
            </a:fld>
            <a:endParaRPr lang="es-EC"/>
          </a:p>
        </p:txBody>
      </p:sp>
      <p:sp>
        <p:nvSpPr>
          <p:cNvPr id="6" name="Marcador de pie de página 5"/>
          <p:cNvSpPr>
            <a:spLocks noGrp="1"/>
          </p:cNvSpPr>
          <p:nvPr>
            <p:ph type="ftr" sz="quarter" idx="11"/>
          </p:nvPr>
        </p:nvSpPr>
        <p:spPr/>
        <p:txBody>
          <a:bodyPr/>
          <a:lstStyle/>
          <a:p>
            <a:r>
              <a:rPr lang="es-EC" smtClean="0"/>
              <a:t>EDISON ISRAEL</a:t>
            </a:r>
            <a:endParaRPr lang="es-EC"/>
          </a:p>
        </p:txBody>
      </p:sp>
      <p:sp>
        <p:nvSpPr>
          <p:cNvPr id="7" name="Marcador de número de diapositiva 6"/>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370609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0A68F89-A171-43C1-82F1-278A97CA79B7}" type="datetime1">
              <a:rPr lang="es-EC" smtClean="0"/>
              <a:t>30/06/2013</a:t>
            </a:fld>
            <a:endParaRPr lang="es-EC"/>
          </a:p>
        </p:txBody>
      </p:sp>
      <p:sp>
        <p:nvSpPr>
          <p:cNvPr id="6" name="Marcador de pie de página 5"/>
          <p:cNvSpPr>
            <a:spLocks noGrp="1"/>
          </p:cNvSpPr>
          <p:nvPr>
            <p:ph type="ftr" sz="quarter" idx="11"/>
          </p:nvPr>
        </p:nvSpPr>
        <p:spPr/>
        <p:txBody>
          <a:bodyPr/>
          <a:lstStyle/>
          <a:p>
            <a:r>
              <a:rPr lang="es-EC" smtClean="0"/>
              <a:t>EDISON ISRAEL</a:t>
            </a:r>
            <a:endParaRPr lang="es-EC"/>
          </a:p>
        </p:txBody>
      </p:sp>
      <p:sp>
        <p:nvSpPr>
          <p:cNvPr id="7" name="Marcador de número de diapositiva 6"/>
          <p:cNvSpPr>
            <a:spLocks noGrp="1"/>
          </p:cNvSpPr>
          <p:nvPr>
            <p:ph type="sldNum" sz="quarter" idx="12"/>
          </p:nvPr>
        </p:nvSpPr>
        <p:spPr/>
        <p:txBody>
          <a:bodyPr/>
          <a:lstStyle/>
          <a:p>
            <a:fld id="{64458A14-1691-4253-BF7A-82C8B7F9F7D1}" type="slidenum">
              <a:rPr lang="es-EC" smtClean="0"/>
              <a:t>‹Nº›</a:t>
            </a:fld>
            <a:endParaRPr lang="es-EC"/>
          </a:p>
        </p:txBody>
      </p:sp>
    </p:spTree>
    <p:extLst>
      <p:ext uri="{BB962C8B-B14F-4D97-AF65-F5344CB8AC3E}">
        <p14:creationId xmlns:p14="http://schemas.microsoft.com/office/powerpoint/2010/main" val="45805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6A196-24C7-448B-A6B3-51342BD94E02}" type="datetime1">
              <a:rPr lang="es-EC" smtClean="0"/>
              <a:t>30/06/2013</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C" smtClean="0"/>
              <a:t>EDISON ISRAEL</a:t>
            </a:r>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58A14-1691-4253-BF7A-82C8B7F9F7D1}" type="slidenum">
              <a:rPr lang="es-EC" smtClean="0"/>
              <a:t>‹Nº›</a:t>
            </a:fld>
            <a:endParaRPr lang="es-EC"/>
          </a:p>
        </p:txBody>
      </p:sp>
    </p:spTree>
    <p:extLst>
      <p:ext uri="{BB962C8B-B14F-4D97-AF65-F5344CB8AC3E}">
        <p14:creationId xmlns:p14="http://schemas.microsoft.com/office/powerpoint/2010/main" val="272593714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C61F4-A40C-4732-B431-DE91D4C43855}" type="datetime1">
              <a:rPr lang="es-EC" smtClean="0"/>
              <a:t>30/06/2013</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C" smtClean="0"/>
              <a:t>EDISON ISRAEL</a:t>
            </a:r>
            <a:endParaRPr lang="es-EC"/>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58A14-1691-4253-BF7A-82C8B7F9F7D1}" type="slidenum">
              <a:rPr lang="es-EC" smtClean="0"/>
              <a:t>‹Nº›</a:t>
            </a:fld>
            <a:endParaRPr lang="es-EC"/>
          </a:p>
        </p:txBody>
      </p:sp>
    </p:spTree>
    <p:extLst>
      <p:ext uri="{BB962C8B-B14F-4D97-AF65-F5344CB8AC3E}">
        <p14:creationId xmlns:p14="http://schemas.microsoft.com/office/powerpoint/2010/main" val="2143505156"/>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EE9AD-4B68-4FCF-A789-875EDD09CFC1}" type="datetime1">
              <a:rPr lang="es-EC" smtClean="0"/>
              <a:t>30/06/2013</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C" smtClean="0"/>
              <a:t>EDISON ISRAEL</a:t>
            </a:r>
            <a:endParaRPr lang="es-EC"/>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58A14-1691-4253-BF7A-82C8B7F9F7D1}" type="slidenum">
              <a:rPr lang="es-EC" smtClean="0"/>
              <a:t>‹Nº›</a:t>
            </a:fld>
            <a:endParaRPr lang="es-EC"/>
          </a:p>
        </p:txBody>
      </p:sp>
    </p:spTree>
    <p:extLst>
      <p:ext uri="{BB962C8B-B14F-4D97-AF65-F5344CB8AC3E}">
        <p14:creationId xmlns:p14="http://schemas.microsoft.com/office/powerpoint/2010/main" val="213185862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alaobellapelle.com.br/wp-content/uploads/2012/11/estetica-facial-salao-bellape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169"/>
            <a:ext cx="10344149" cy="6884169"/>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1"/>
          <p:cNvSpPr txBox="1">
            <a:spLocks/>
          </p:cNvSpPr>
          <p:nvPr/>
        </p:nvSpPr>
        <p:spPr>
          <a:xfrm>
            <a:off x="4257676" y="1501842"/>
            <a:ext cx="9144000" cy="2387600"/>
          </a:xfrm>
          <a:prstGeom prst="rect">
            <a:avLst/>
          </a:prstGeom>
          <a:effectLst>
            <a:outerShdw blurRad="50800" dist="38100" algn="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11500" dirty="0" err="1"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Mesoterapia</a:t>
            </a:r>
            <a:endParaRPr lang="es-EC" sz="11500" dirty="0">
              <a:ln w="0"/>
              <a:solidFill>
                <a:schemeClr val="accent2"/>
              </a:solidFill>
              <a:effectLst>
                <a:outerShdw blurRad="38100" dist="19050" dir="2700000" algn="tl" rotWithShape="0">
                  <a:schemeClr val="dk1">
                    <a:alpha val="40000"/>
                  </a:schemeClr>
                </a:outerShdw>
              </a:effectLst>
              <a:latin typeface="Pristina" panose="03060402040406080204" pitchFamily="66" charset="0"/>
            </a:endParaRPr>
          </a:p>
        </p:txBody>
      </p:sp>
    </p:spTree>
    <p:extLst>
      <p:ext uri="{BB962C8B-B14F-4D97-AF65-F5344CB8AC3E}">
        <p14:creationId xmlns:p14="http://schemas.microsoft.com/office/powerpoint/2010/main" val="3381115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clinicasveltia.es/blog/wp-content/uploads/2011/11/est%C3%A9tica-masculin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1" y="0"/>
            <a:ext cx="51435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79399" y="2230378"/>
            <a:ext cx="6769102" cy="5632311"/>
          </a:xfrm>
          <a:prstGeom prst="rect">
            <a:avLst/>
          </a:prstGeom>
        </p:spPr>
        <p:txBody>
          <a:bodyPr wrap="square" numCol="2" spcCol="720000">
            <a:spAutoFit/>
          </a:bodyPr>
          <a:lstStyle/>
          <a:p>
            <a:pPr algn="just">
              <a:lnSpc>
                <a:spcPct val="150000"/>
              </a:lnSpc>
            </a:pPr>
            <a:r>
              <a:rPr lang="es-EC" sz="1600" dirty="0">
                <a:solidFill>
                  <a:srgbClr val="000000"/>
                </a:solidFill>
                <a:latin typeface="Century Gothic" panose="020B0502020202020204" pitchFamily="34" charset="0"/>
                <a:ea typeface="Calibri" panose="020F0502020204030204" pitchFamily="34" charset="0"/>
              </a:rPr>
              <a:t>La inyección de </a:t>
            </a:r>
            <a:r>
              <a:rPr lang="es-EC" sz="1600" dirty="0" err="1">
                <a:solidFill>
                  <a:srgbClr val="000000"/>
                </a:solidFill>
                <a:latin typeface="Century Gothic" panose="020B0502020202020204" pitchFamily="34" charset="0"/>
                <a:ea typeface="Calibri" panose="020F0502020204030204" pitchFamily="34" charset="0"/>
              </a:rPr>
              <a:t>mesoterapia</a:t>
            </a:r>
            <a:r>
              <a:rPr lang="es-EC" sz="1600" dirty="0">
                <a:solidFill>
                  <a:srgbClr val="000000"/>
                </a:solidFill>
                <a:latin typeface="Century Gothic" panose="020B0502020202020204" pitchFamily="34" charset="0"/>
                <a:ea typeface="Calibri" panose="020F0502020204030204" pitchFamily="34" charset="0"/>
              </a:rPr>
              <a:t> para la celulitis se hace en las partes del cuerpo que tienen un alto contenido de grasa y celulitis. </a:t>
            </a:r>
            <a:r>
              <a:rPr lang="es-EC" sz="1600" dirty="0" smtClean="0">
                <a:solidFill>
                  <a:srgbClr val="000000"/>
                </a:solidFill>
                <a:latin typeface="Century Gothic" panose="020B0502020202020204" pitchFamily="34" charset="0"/>
                <a:ea typeface="Calibri" panose="020F0502020204030204" pitchFamily="34" charset="0"/>
              </a:rPr>
              <a:t>La  </a:t>
            </a:r>
            <a:r>
              <a:rPr lang="es-EC" sz="1600" dirty="0">
                <a:solidFill>
                  <a:srgbClr val="000000"/>
                </a:solidFill>
                <a:latin typeface="Century Gothic" panose="020B0502020202020204" pitchFamily="34" charset="0"/>
                <a:ea typeface="Calibri" panose="020F0502020204030204" pitchFamily="34" charset="0"/>
              </a:rPr>
              <a:t>cantidad de medicamento inyectado dependerá de la gravedad de la celulitis así como de las necesidades particulares de cada persona. </a:t>
            </a:r>
            <a:endParaRPr lang="es-EC" sz="1600" dirty="0" smtClean="0">
              <a:solidFill>
                <a:srgbClr val="000000"/>
              </a:solidFill>
              <a:latin typeface="Century Gothic" panose="020B0502020202020204" pitchFamily="34" charset="0"/>
              <a:ea typeface="Calibri" panose="020F0502020204030204" pitchFamily="34" charset="0"/>
            </a:endParaRPr>
          </a:p>
          <a:p>
            <a:pPr algn="just">
              <a:lnSpc>
                <a:spcPct val="150000"/>
              </a:lnSpc>
            </a:pPr>
            <a:endParaRPr lang="es-EC" sz="1600" dirty="0" smtClean="0">
              <a:solidFill>
                <a:srgbClr val="000000"/>
              </a:solidFill>
              <a:latin typeface="Century Gothic" panose="020B0502020202020204" pitchFamily="34" charset="0"/>
              <a:ea typeface="Calibri" panose="020F0502020204030204" pitchFamily="34" charset="0"/>
            </a:endParaRPr>
          </a:p>
          <a:p>
            <a:pPr algn="just">
              <a:lnSpc>
                <a:spcPct val="150000"/>
              </a:lnSpc>
            </a:pPr>
            <a:endParaRPr lang="es-EC" sz="1600" dirty="0">
              <a:solidFill>
                <a:srgbClr val="000000"/>
              </a:solidFill>
              <a:latin typeface="Century Gothic" panose="020B0502020202020204" pitchFamily="34" charset="0"/>
              <a:ea typeface="Calibri" panose="020F0502020204030204" pitchFamily="34" charset="0"/>
            </a:endParaRPr>
          </a:p>
          <a:p>
            <a:pPr algn="just">
              <a:lnSpc>
                <a:spcPct val="150000"/>
              </a:lnSpc>
            </a:pPr>
            <a:endParaRPr lang="es-EC" sz="1600" dirty="0" smtClean="0">
              <a:solidFill>
                <a:srgbClr val="000000"/>
              </a:solidFill>
              <a:latin typeface="Century Gothic" panose="020B0502020202020204" pitchFamily="34" charset="0"/>
              <a:ea typeface="Calibri" panose="020F0502020204030204" pitchFamily="34" charset="0"/>
            </a:endParaRPr>
          </a:p>
          <a:p>
            <a:pPr algn="just">
              <a:lnSpc>
                <a:spcPct val="150000"/>
              </a:lnSpc>
            </a:pPr>
            <a:endParaRPr lang="es-EC" sz="1600" dirty="0">
              <a:solidFill>
                <a:srgbClr val="000000"/>
              </a:solidFill>
              <a:latin typeface="Century Gothic" panose="020B0502020202020204" pitchFamily="34" charset="0"/>
              <a:ea typeface="Calibri" panose="020F0502020204030204" pitchFamily="34" charset="0"/>
            </a:endParaRPr>
          </a:p>
          <a:p>
            <a:pPr algn="just">
              <a:lnSpc>
                <a:spcPct val="150000"/>
              </a:lnSpc>
            </a:pPr>
            <a:endParaRPr lang="es-EC" sz="1600" dirty="0">
              <a:solidFill>
                <a:srgbClr val="000000"/>
              </a:solidFill>
              <a:latin typeface="Century Gothic" panose="020B0502020202020204" pitchFamily="34" charset="0"/>
              <a:ea typeface="Calibri" panose="020F0502020204030204" pitchFamily="34" charset="0"/>
            </a:endParaRPr>
          </a:p>
          <a:p>
            <a:pPr algn="just">
              <a:lnSpc>
                <a:spcPct val="150000"/>
              </a:lnSpc>
            </a:pPr>
            <a:r>
              <a:rPr lang="es-EC" sz="1600" dirty="0" smtClean="0">
                <a:solidFill>
                  <a:srgbClr val="000000"/>
                </a:solidFill>
                <a:latin typeface="Century Gothic" panose="020B0502020202020204" pitchFamily="34" charset="0"/>
                <a:ea typeface="Calibri" panose="020F0502020204030204" pitchFamily="34" charset="0"/>
              </a:rPr>
              <a:t>El </a:t>
            </a:r>
            <a:r>
              <a:rPr lang="es-EC" sz="1600" dirty="0">
                <a:solidFill>
                  <a:srgbClr val="000000"/>
                </a:solidFill>
                <a:latin typeface="Century Gothic" panose="020B0502020202020204" pitchFamily="34" charset="0"/>
                <a:ea typeface="Calibri" panose="020F0502020204030204" pitchFamily="34" charset="0"/>
              </a:rPr>
              <a:t>medicamento inyectado bajo la piel disuelve la grasa y al mismo tiempo reduce el tamaño de las células con celulitis. El tratamiento de </a:t>
            </a:r>
            <a:r>
              <a:rPr lang="es-EC" sz="1600" dirty="0" err="1">
                <a:solidFill>
                  <a:srgbClr val="000000"/>
                </a:solidFill>
                <a:latin typeface="Century Gothic" panose="020B0502020202020204" pitchFamily="34" charset="0"/>
                <a:ea typeface="Calibri" panose="020F0502020204030204" pitchFamily="34" charset="0"/>
              </a:rPr>
              <a:t>mesoterapia</a:t>
            </a:r>
            <a:r>
              <a:rPr lang="es-EC" sz="1600" dirty="0">
                <a:solidFill>
                  <a:srgbClr val="000000"/>
                </a:solidFill>
                <a:latin typeface="Century Gothic" panose="020B0502020202020204" pitchFamily="34" charset="0"/>
                <a:ea typeface="Calibri" panose="020F0502020204030204" pitchFamily="34" charset="0"/>
              </a:rPr>
              <a:t> resulta muy efectivo para esta condición, pero los resultados pueden variar dependiendo de la gravedad de la celulitis y la condición de la piel del paciente. </a:t>
            </a:r>
            <a:endParaRPr lang="es-EC" sz="1600" dirty="0">
              <a:latin typeface="Century Gothic" panose="020B0502020202020204" pitchFamily="34" charset="0"/>
            </a:endParaRPr>
          </a:p>
        </p:txBody>
      </p:sp>
      <p:sp>
        <p:nvSpPr>
          <p:cNvPr id="5" name="Título 1"/>
          <p:cNvSpPr txBox="1">
            <a:spLocks/>
          </p:cNvSpPr>
          <p:nvPr/>
        </p:nvSpPr>
        <p:spPr>
          <a:xfrm>
            <a:off x="-394755" y="269460"/>
            <a:ext cx="7948497" cy="2387600"/>
          </a:xfrm>
          <a:prstGeom prst="rect">
            <a:avLst/>
          </a:prstGeom>
          <a:effectLst>
            <a:outerShdw blurRad="50800" dist="38100" algn="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54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F</a:t>
            </a:r>
            <a:r>
              <a:rPr lang="es-EC" sz="54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actor # 1:</a:t>
            </a:r>
          </a:p>
          <a:p>
            <a:pPr algn="ctr"/>
            <a:r>
              <a:rPr lang="es-EC" sz="54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Procedimiento de la </a:t>
            </a:r>
            <a:r>
              <a:rPr lang="es-EC" sz="5400" b="1" dirty="0" err="1"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Mesoterapia</a:t>
            </a:r>
            <a:endParaRPr lang="es-EC" sz="54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endParaRPr>
          </a:p>
          <a:p>
            <a:pPr algn="ctr"/>
            <a:endParaRPr lang="es-EC" sz="5400" b="1" dirty="0">
              <a:ln w="0"/>
              <a:solidFill>
                <a:schemeClr val="accent2"/>
              </a:solidFill>
              <a:effectLst>
                <a:outerShdw blurRad="38100" dist="19050" dir="2700000" algn="tl" rotWithShape="0">
                  <a:schemeClr val="dk1">
                    <a:alpha val="40000"/>
                  </a:schemeClr>
                </a:outerShdw>
              </a:effectLst>
              <a:latin typeface="Pristina" panose="03060402040406080204" pitchFamily="66" charset="0"/>
            </a:endParaRPr>
          </a:p>
        </p:txBody>
      </p:sp>
      <p:sp>
        <p:nvSpPr>
          <p:cNvPr id="7" name="Marcador de número de diapositiva 6"/>
          <p:cNvSpPr>
            <a:spLocks noGrp="1"/>
          </p:cNvSpPr>
          <p:nvPr>
            <p:ph type="sldNum" sz="quarter" idx="12"/>
          </p:nvPr>
        </p:nvSpPr>
        <p:spPr/>
        <p:txBody>
          <a:bodyPr/>
          <a:lstStyle/>
          <a:p>
            <a:fld id="{64458A14-1691-4253-BF7A-82C8B7F9F7D1}" type="slidenum">
              <a:rPr lang="es-EC" smtClean="0"/>
              <a:t>10</a:t>
            </a:fld>
            <a:endParaRPr lang="es-EC"/>
          </a:p>
        </p:txBody>
      </p:sp>
      <p:sp>
        <p:nvSpPr>
          <p:cNvPr id="8" name="Marcador de pie de página 7"/>
          <p:cNvSpPr>
            <a:spLocks noGrp="1"/>
          </p:cNvSpPr>
          <p:nvPr>
            <p:ph type="ftr" sz="quarter" idx="11"/>
          </p:nvPr>
        </p:nvSpPr>
        <p:spPr/>
        <p:txBody>
          <a:bodyPr/>
          <a:lstStyle/>
          <a:p>
            <a:r>
              <a:rPr lang="es-EC" smtClean="0"/>
              <a:t>EDISON ISRAEL</a:t>
            </a:r>
            <a:endParaRPr lang="es-EC"/>
          </a:p>
        </p:txBody>
      </p:sp>
      <p:sp>
        <p:nvSpPr>
          <p:cNvPr id="10" name="Rectángulo 9"/>
          <p:cNvSpPr/>
          <p:nvPr/>
        </p:nvSpPr>
        <p:spPr>
          <a:xfrm>
            <a:off x="8411100" y="139573"/>
            <a:ext cx="3918060" cy="369332"/>
          </a:xfrm>
          <a:prstGeom prst="rect">
            <a:avLst/>
          </a:prstGeom>
        </p:spPr>
        <p:txBody>
          <a:bodyPr wrap="none">
            <a:spAutoFit/>
          </a:bodyPr>
          <a:lstStyle/>
          <a:p>
            <a:r>
              <a:rPr lang="es-EC" dirty="0" smtClean="0">
                <a:solidFill>
                  <a:schemeClr val="accent6">
                    <a:lumMod val="75000"/>
                  </a:schemeClr>
                </a:solidFill>
                <a:latin typeface="Bradley Hand ITC" panose="03070402050302030203" pitchFamily="66" charset="0"/>
              </a:rPr>
              <a:t>¨Mano </a:t>
            </a:r>
            <a:r>
              <a:rPr lang="es-EC" dirty="0">
                <a:solidFill>
                  <a:schemeClr val="accent6">
                    <a:lumMod val="75000"/>
                  </a:schemeClr>
                </a:solidFill>
                <a:latin typeface="Bradley Hand ITC" panose="03070402050302030203" pitchFamily="66" charset="0"/>
              </a:rPr>
              <a:t>lavada, salud bien </a:t>
            </a:r>
            <a:r>
              <a:rPr lang="es-EC" dirty="0" smtClean="0">
                <a:solidFill>
                  <a:schemeClr val="accent6">
                    <a:lumMod val="75000"/>
                  </a:schemeClr>
                </a:solidFill>
                <a:latin typeface="Bradley Hand ITC" panose="03070402050302030203" pitchFamily="66" charset="0"/>
              </a:rPr>
              <a:t>guardada¨</a:t>
            </a:r>
            <a:endParaRPr lang="es-EC" dirty="0">
              <a:solidFill>
                <a:schemeClr val="accent6">
                  <a:lumMod val="75000"/>
                </a:schemeClr>
              </a:solidFill>
              <a:latin typeface="Bradley Hand ITC" panose="03070402050302030203" pitchFamily="66" charset="0"/>
            </a:endParaRPr>
          </a:p>
        </p:txBody>
      </p:sp>
    </p:spTree>
    <p:extLst>
      <p:ext uri="{BB962C8B-B14F-4D97-AF65-F5344CB8AC3E}">
        <p14:creationId xmlns:p14="http://schemas.microsoft.com/office/powerpoint/2010/main" val="576788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78000">
              <a:schemeClr val="accent4">
                <a:lumMod val="0"/>
                <a:lumOff val="100000"/>
              </a:schemeClr>
            </a:gs>
            <a:gs pos="100000">
              <a:schemeClr val="accent4">
                <a:lumMod val="100000"/>
              </a:schemeClr>
            </a:gs>
          </a:gsLst>
          <a:path path="circle">
            <a:fillToRect l="100000" t="100000"/>
          </a:path>
        </a:gradFill>
        <a:effectLst/>
      </p:bgPr>
    </p:bg>
    <p:spTree>
      <p:nvGrpSpPr>
        <p:cNvPr id="1" name=""/>
        <p:cNvGrpSpPr/>
        <p:nvPr/>
      </p:nvGrpSpPr>
      <p:grpSpPr>
        <a:xfrm>
          <a:off x="0" y="0"/>
          <a:ext cx="0" cy="0"/>
          <a:chOff x="0" y="0"/>
          <a:chExt cx="0" cy="0"/>
        </a:xfrm>
      </p:grpSpPr>
      <p:pic>
        <p:nvPicPr>
          <p:cNvPr id="18434" name="Picture 2" descr="http://fotos.tsncs.com/img/IMAGENES-USUARIO/IMG_1045/estetica-facial-profesional-1-634212957073887132.jpg"/>
          <p:cNvPicPr>
            <a:picLocks noChangeAspect="1" noChangeArrowheads="1"/>
          </p:cNvPicPr>
          <p:nvPr/>
        </p:nvPicPr>
        <p:blipFill rotWithShape="1">
          <a:blip r:embed="rId2">
            <a:extLst>
              <a:ext uri="{28A0092B-C50C-407E-A947-70E740481C1C}">
                <a14:useLocalDpi xmlns:a14="http://schemas.microsoft.com/office/drawing/2010/main" val="0"/>
              </a:ext>
            </a:extLst>
          </a:blip>
          <a:srcRect l="974" t="547" b="1017"/>
          <a:stretch/>
        </p:blipFill>
        <p:spPr bwMode="auto">
          <a:xfrm>
            <a:off x="-12700" y="-44970"/>
            <a:ext cx="3898900" cy="690297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240696" y="1740630"/>
            <a:ext cx="7646504" cy="4683333"/>
          </a:xfrm>
          <a:prstGeom prst="rect">
            <a:avLst/>
          </a:prstGeom>
        </p:spPr>
        <p:txBody>
          <a:bodyPr wrap="square">
            <a:spAutoFit/>
          </a:bodyPr>
          <a:lstStyle/>
          <a:p>
            <a:pPr indent="-6350" algn="just">
              <a:lnSpc>
                <a:spcPct val="150000"/>
              </a:lnSpc>
              <a:spcAft>
                <a:spcPts val="1375"/>
              </a:spcAft>
            </a:pPr>
            <a:r>
              <a:rPr lang="es-EC" sz="1600" dirty="0">
                <a:solidFill>
                  <a:srgbClr val="000000"/>
                </a:solidFill>
                <a:latin typeface="Century Gothic" panose="020B0502020202020204" pitchFamily="34" charset="0"/>
                <a:ea typeface="Calibri" panose="020F0502020204030204" pitchFamily="34" charset="0"/>
              </a:rPr>
              <a:t>La dosis exacta de medicamento inyectado dependerá de las necesidades concretas de cada persona. Esto dependerá de la fase en la que se encuentre la celulitis del paciente: </a:t>
            </a:r>
            <a:endParaRPr lang="es-EC" sz="1600" dirty="0" smtClean="0">
              <a:solidFill>
                <a:srgbClr val="000000"/>
              </a:solidFill>
              <a:latin typeface="Century Gothic" panose="020B0502020202020204" pitchFamily="34" charset="0"/>
              <a:ea typeface="Calibri" panose="020F0502020204030204" pitchFamily="34" charset="0"/>
            </a:endParaRPr>
          </a:p>
          <a:p>
            <a:pPr indent="-6350" algn="just">
              <a:lnSpc>
                <a:spcPct val="150000"/>
              </a:lnSpc>
              <a:spcAft>
                <a:spcPts val="1375"/>
              </a:spcAft>
            </a:pPr>
            <a:endParaRPr lang="es-EC" sz="1600" dirty="0">
              <a:solidFill>
                <a:srgbClr val="000000"/>
              </a:solidFill>
              <a:latin typeface="Century Gothic" panose="020B0502020202020204" pitchFamily="34" charset="0"/>
              <a:ea typeface="Calibri" panose="020F0502020204030204" pitchFamily="34" charset="0"/>
            </a:endParaRPr>
          </a:p>
          <a:p>
            <a:pPr marL="279400" indent="-285750" algn="just">
              <a:lnSpc>
                <a:spcPct val="150000"/>
              </a:lnSpc>
              <a:spcAft>
                <a:spcPts val="1375"/>
              </a:spcAft>
              <a:buFont typeface="Wingdings" panose="05000000000000000000" pitchFamily="2" charset="2"/>
              <a:buChar char="Ø"/>
            </a:pPr>
            <a:r>
              <a:rPr lang="es-EC" sz="1600" dirty="0">
                <a:solidFill>
                  <a:srgbClr val="000000"/>
                </a:solidFill>
                <a:latin typeface="Century Gothic" panose="020B0502020202020204" pitchFamily="34" charset="0"/>
                <a:ea typeface="Calibri" panose="020F0502020204030204" pitchFamily="34" charset="0"/>
              </a:rPr>
              <a:t>Fase 0: es cuando apenas está iniciando la celulitis pero no es visible todavía. Solo se sabe que hay celulitis cuando se pellizca la piel </a:t>
            </a:r>
          </a:p>
          <a:p>
            <a:pPr marL="279400" indent="-285750" algn="just">
              <a:lnSpc>
                <a:spcPct val="150000"/>
              </a:lnSpc>
              <a:spcAft>
                <a:spcPts val="1375"/>
              </a:spcAft>
              <a:buFont typeface="Wingdings" panose="05000000000000000000" pitchFamily="2" charset="2"/>
              <a:buChar char="Ø"/>
            </a:pPr>
            <a:r>
              <a:rPr lang="es-EC" sz="1600" dirty="0">
                <a:solidFill>
                  <a:srgbClr val="000000"/>
                </a:solidFill>
                <a:latin typeface="Century Gothic" panose="020B0502020202020204" pitchFamily="34" charset="0"/>
                <a:ea typeface="Calibri" panose="020F0502020204030204" pitchFamily="34" charset="0"/>
              </a:rPr>
              <a:t>Fase 1: es la etapa en la que la celulitis ya se nota, sobre todo cuando se pellizca la piel </a:t>
            </a:r>
          </a:p>
          <a:p>
            <a:pPr marL="279400" indent="-285750" algn="just">
              <a:lnSpc>
                <a:spcPct val="150000"/>
              </a:lnSpc>
              <a:spcAft>
                <a:spcPts val="1375"/>
              </a:spcAft>
              <a:buFont typeface="Wingdings" panose="05000000000000000000" pitchFamily="2" charset="2"/>
              <a:buChar char="Ø"/>
            </a:pPr>
            <a:r>
              <a:rPr lang="es-EC" sz="1600" dirty="0">
                <a:solidFill>
                  <a:srgbClr val="000000"/>
                </a:solidFill>
                <a:latin typeface="Century Gothic" panose="020B0502020202020204" pitchFamily="34" charset="0"/>
                <a:ea typeface="Calibri" panose="020F0502020204030204" pitchFamily="34" charset="0"/>
              </a:rPr>
              <a:t>Fase 2: en esta etapa la celulitis es visible cuando la persona está de pie </a:t>
            </a:r>
          </a:p>
          <a:p>
            <a:pPr marL="285750" indent="-285750" algn="just">
              <a:lnSpc>
                <a:spcPct val="150000"/>
              </a:lnSpc>
              <a:buFont typeface="Wingdings" panose="05000000000000000000" pitchFamily="2" charset="2"/>
              <a:buChar char="Ø"/>
            </a:pPr>
            <a:r>
              <a:rPr lang="es-EC" sz="1600" dirty="0">
                <a:solidFill>
                  <a:srgbClr val="000000"/>
                </a:solidFill>
                <a:latin typeface="Century Gothic" panose="020B0502020202020204" pitchFamily="34" charset="0"/>
                <a:ea typeface="Calibri" panose="020F0502020204030204" pitchFamily="34" charset="0"/>
              </a:rPr>
              <a:t>Fase 3: en esta fase la celulitis es visible en todo momento </a:t>
            </a:r>
            <a:endParaRPr lang="es-EC" sz="1600" dirty="0">
              <a:latin typeface="Century Gothic" panose="020B0502020202020204" pitchFamily="34" charset="0"/>
            </a:endParaRPr>
          </a:p>
        </p:txBody>
      </p:sp>
      <p:sp>
        <p:nvSpPr>
          <p:cNvPr id="4" name="Título 1"/>
          <p:cNvSpPr txBox="1">
            <a:spLocks/>
          </p:cNvSpPr>
          <p:nvPr/>
        </p:nvSpPr>
        <p:spPr>
          <a:xfrm>
            <a:off x="3766428" y="4421"/>
            <a:ext cx="7948497" cy="2387600"/>
          </a:xfrm>
          <a:prstGeom prst="rect">
            <a:avLst/>
          </a:prstGeom>
          <a:effectLst>
            <a:outerShdw blurRad="50800" dist="38100" algn="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54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F</a:t>
            </a:r>
            <a:r>
              <a:rPr lang="es-EC" sz="54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actor # 2:</a:t>
            </a:r>
          </a:p>
          <a:p>
            <a:pPr algn="ctr"/>
            <a:r>
              <a:rPr lang="es-EC" sz="54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Funcionamiento</a:t>
            </a:r>
          </a:p>
          <a:p>
            <a:pPr algn="ctr"/>
            <a:endParaRPr lang="es-EC" sz="5400" b="1" dirty="0">
              <a:ln w="0"/>
              <a:solidFill>
                <a:schemeClr val="accent2"/>
              </a:solidFill>
              <a:effectLst>
                <a:outerShdw blurRad="38100" dist="19050" dir="2700000" algn="tl" rotWithShape="0">
                  <a:schemeClr val="dk1">
                    <a:alpha val="40000"/>
                  </a:schemeClr>
                </a:outerShdw>
              </a:effectLst>
              <a:latin typeface="Pristina" panose="03060402040406080204" pitchFamily="66" charset="0"/>
            </a:endParaRPr>
          </a:p>
        </p:txBody>
      </p:sp>
      <p:sp>
        <p:nvSpPr>
          <p:cNvPr id="6" name="Marcador de número de diapositiva 5"/>
          <p:cNvSpPr>
            <a:spLocks noGrp="1"/>
          </p:cNvSpPr>
          <p:nvPr>
            <p:ph type="sldNum" sz="quarter" idx="12"/>
          </p:nvPr>
        </p:nvSpPr>
        <p:spPr/>
        <p:txBody>
          <a:bodyPr/>
          <a:lstStyle/>
          <a:p>
            <a:fld id="{64458A14-1691-4253-BF7A-82C8B7F9F7D1}" type="slidenum">
              <a:rPr lang="es-EC" smtClean="0"/>
              <a:t>11</a:t>
            </a:fld>
            <a:endParaRPr lang="es-EC"/>
          </a:p>
        </p:txBody>
      </p:sp>
      <p:sp>
        <p:nvSpPr>
          <p:cNvPr id="7" name="Marcador de pie de página 6"/>
          <p:cNvSpPr>
            <a:spLocks noGrp="1"/>
          </p:cNvSpPr>
          <p:nvPr>
            <p:ph type="ftr" sz="quarter" idx="11"/>
          </p:nvPr>
        </p:nvSpPr>
        <p:spPr/>
        <p:txBody>
          <a:bodyPr/>
          <a:lstStyle/>
          <a:p>
            <a:r>
              <a:rPr lang="es-EC" smtClean="0"/>
              <a:t>EDISON ISRAEL</a:t>
            </a:r>
            <a:endParaRPr lang="es-EC"/>
          </a:p>
        </p:txBody>
      </p:sp>
      <p:sp>
        <p:nvSpPr>
          <p:cNvPr id="9" name="Rectángulo 8"/>
          <p:cNvSpPr/>
          <p:nvPr/>
        </p:nvSpPr>
        <p:spPr>
          <a:xfrm>
            <a:off x="8411100" y="139573"/>
            <a:ext cx="3918060" cy="369332"/>
          </a:xfrm>
          <a:prstGeom prst="rect">
            <a:avLst/>
          </a:prstGeom>
        </p:spPr>
        <p:txBody>
          <a:bodyPr wrap="none">
            <a:spAutoFit/>
          </a:bodyPr>
          <a:lstStyle/>
          <a:p>
            <a:r>
              <a:rPr lang="es-EC" dirty="0" smtClean="0">
                <a:solidFill>
                  <a:schemeClr val="accent6">
                    <a:lumMod val="75000"/>
                  </a:schemeClr>
                </a:solidFill>
                <a:latin typeface="Bradley Hand ITC" panose="03070402050302030203" pitchFamily="66" charset="0"/>
              </a:rPr>
              <a:t>¨Mano </a:t>
            </a:r>
            <a:r>
              <a:rPr lang="es-EC" dirty="0">
                <a:solidFill>
                  <a:schemeClr val="accent6">
                    <a:lumMod val="75000"/>
                  </a:schemeClr>
                </a:solidFill>
                <a:latin typeface="Bradley Hand ITC" panose="03070402050302030203" pitchFamily="66" charset="0"/>
              </a:rPr>
              <a:t>lavada, salud bien </a:t>
            </a:r>
            <a:r>
              <a:rPr lang="es-EC" dirty="0" smtClean="0">
                <a:solidFill>
                  <a:schemeClr val="accent6">
                    <a:lumMod val="75000"/>
                  </a:schemeClr>
                </a:solidFill>
                <a:latin typeface="Bradley Hand ITC" panose="03070402050302030203" pitchFamily="66" charset="0"/>
              </a:rPr>
              <a:t>guardada¨</a:t>
            </a:r>
            <a:endParaRPr lang="es-EC" dirty="0">
              <a:solidFill>
                <a:schemeClr val="accent6">
                  <a:lumMod val="75000"/>
                </a:schemeClr>
              </a:solidFill>
              <a:latin typeface="Bradley Hand ITC" panose="03070402050302030203" pitchFamily="66" charset="0"/>
            </a:endParaRPr>
          </a:p>
        </p:txBody>
      </p:sp>
    </p:spTree>
    <p:extLst>
      <p:ext uri="{BB962C8B-B14F-4D97-AF65-F5344CB8AC3E}">
        <p14:creationId xmlns:p14="http://schemas.microsoft.com/office/powerpoint/2010/main" val="1804421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4000">
              <a:schemeClr val="accent4">
                <a:lumMod val="0"/>
                <a:lumOff val="100000"/>
              </a:schemeClr>
            </a:gs>
            <a:gs pos="78000">
              <a:schemeClr val="accent4">
                <a:lumMod val="0"/>
                <a:lumOff val="100000"/>
              </a:schemeClr>
            </a:gs>
            <a:gs pos="100000">
              <a:schemeClr val="accent4">
                <a:lumMod val="100000"/>
              </a:schemeClr>
            </a:gs>
          </a:gsLst>
          <a:path path="circle">
            <a:fillToRect l="100000" t="100000"/>
          </a:path>
        </a:gradFill>
        <a:effectLst/>
      </p:bgPr>
    </p:bg>
    <p:spTree>
      <p:nvGrpSpPr>
        <p:cNvPr id="1" name=""/>
        <p:cNvGrpSpPr/>
        <p:nvPr/>
      </p:nvGrpSpPr>
      <p:grpSpPr>
        <a:xfrm>
          <a:off x="0" y="0"/>
          <a:ext cx="0" cy="0"/>
          <a:chOff x="0" y="0"/>
          <a:chExt cx="0" cy="0"/>
        </a:xfrm>
      </p:grpSpPr>
      <p:pic>
        <p:nvPicPr>
          <p:cNvPr id="23556" name="Picture 4" descr="http://estetica-hombres.com/wp-content/uploads/2012/05/depilaci%C3%B3n-m%C3%A1scul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912995" y="3541350"/>
            <a:ext cx="6375700" cy="2585323"/>
          </a:xfrm>
          <a:prstGeom prst="rect">
            <a:avLst/>
          </a:prstGeom>
        </p:spPr>
        <p:txBody>
          <a:bodyPr wrap="square">
            <a:spAutoFit/>
          </a:bodyPr>
          <a:lstStyle/>
          <a:p>
            <a:pPr indent="-6350" algn="just">
              <a:lnSpc>
                <a:spcPct val="150000"/>
              </a:lnSpc>
              <a:spcAft>
                <a:spcPts val="1375"/>
              </a:spcAft>
            </a:pPr>
            <a:r>
              <a:rPr lang="es-EC" dirty="0">
                <a:solidFill>
                  <a:srgbClr val="000000"/>
                </a:solidFill>
                <a:latin typeface="Calibri" panose="020F0502020204030204" pitchFamily="34" charset="0"/>
                <a:ea typeface="Calibri" panose="020F0502020204030204" pitchFamily="34" charset="0"/>
              </a:rPr>
              <a:t>Hay cuatro tipos de medicamentos utilizados en la </a:t>
            </a:r>
            <a:r>
              <a:rPr lang="es-EC" dirty="0" err="1">
                <a:solidFill>
                  <a:srgbClr val="000000"/>
                </a:solidFill>
                <a:latin typeface="Calibri" panose="020F0502020204030204" pitchFamily="34" charset="0"/>
                <a:ea typeface="Calibri" panose="020F0502020204030204" pitchFamily="34" charset="0"/>
              </a:rPr>
              <a:t>mesoterapia</a:t>
            </a:r>
            <a:r>
              <a:rPr lang="es-EC" dirty="0">
                <a:solidFill>
                  <a:srgbClr val="000000"/>
                </a:solidFill>
                <a:latin typeface="Calibri" panose="020F0502020204030204" pitchFamily="34" charset="0"/>
                <a:ea typeface="Calibri" panose="020F0502020204030204" pitchFamily="34" charset="0"/>
              </a:rPr>
              <a:t>: </a:t>
            </a:r>
            <a:r>
              <a:rPr lang="es-EC" dirty="0" err="1">
                <a:solidFill>
                  <a:srgbClr val="000000"/>
                </a:solidFill>
                <a:latin typeface="Calibri" panose="020F0502020204030204" pitchFamily="34" charset="0"/>
                <a:ea typeface="Calibri" panose="020F0502020204030204" pitchFamily="34" charset="0"/>
              </a:rPr>
              <a:t>aminofilina</a:t>
            </a:r>
            <a:r>
              <a:rPr lang="es-EC" dirty="0">
                <a:solidFill>
                  <a:srgbClr val="000000"/>
                </a:solidFill>
                <a:latin typeface="Calibri" panose="020F0502020204030204" pitchFamily="34" charset="0"/>
                <a:ea typeface="Calibri" panose="020F0502020204030204" pitchFamily="34" charset="0"/>
              </a:rPr>
              <a:t>, </a:t>
            </a:r>
            <a:r>
              <a:rPr lang="es-EC" dirty="0" err="1">
                <a:solidFill>
                  <a:srgbClr val="000000"/>
                </a:solidFill>
                <a:latin typeface="Calibri" panose="020F0502020204030204" pitchFamily="34" charset="0"/>
                <a:ea typeface="Calibri" panose="020F0502020204030204" pitchFamily="34" charset="0"/>
              </a:rPr>
              <a:t>fostatidilcolina</a:t>
            </a:r>
            <a:r>
              <a:rPr lang="es-EC" dirty="0">
                <a:solidFill>
                  <a:srgbClr val="000000"/>
                </a:solidFill>
                <a:latin typeface="Calibri" panose="020F0502020204030204" pitchFamily="34" charset="0"/>
                <a:ea typeface="Calibri" panose="020F0502020204030204" pitchFamily="34" charset="0"/>
              </a:rPr>
              <a:t>, </a:t>
            </a:r>
            <a:r>
              <a:rPr lang="es-EC" dirty="0" err="1">
                <a:solidFill>
                  <a:srgbClr val="000000"/>
                </a:solidFill>
                <a:latin typeface="Calibri" panose="020F0502020204030204" pitchFamily="34" charset="0"/>
                <a:ea typeface="Calibri" panose="020F0502020204030204" pitchFamily="34" charset="0"/>
              </a:rPr>
              <a:t>hialuronidasa</a:t>
            </a:r>
            <a:r>
              <a:rPr lang="es-EC" dirty="0">
                <a:solidFill>
                  <a:srgbClr val="000000"/>
                </a:solidFill>
                <a:latin typeface="Calibri" panose="020F0502020204030204" pitchFamily="34" charset="0"/>
                <a:ea typeface="Calibri" panose="020F0502020204030204" pitchFamily="34" charset="0"/>
              </a:rPr>
              <a:t> y L-</a:t>
            </a:r>
            <a:r>
              <a:rPr lang="es-EC" dirty="0" err="1">
                <a:solidFill>
                  <a:srgbClr val="000000"/>
                </a:solidFill>
                <a:latin typeface="Calibri" panose="020F0502020204030204" pitchFamily="34" charset="0"/>
                <a:ea typeface="Calibri" panose="020F0502020204030204" pitchFamily="34" charset="0"/>
              </a:rPr>
              <a:t>carnitina</a:t>
            </a:r>
            <a:r>
              <a:rPr lang="es-EC" dirty="0">
                <a:solidFill>
                  <a:srgbClr val="000000"/>
                </a:solidFill>
                <a:latin typeface="Calibri" panose="020F0502020204030204" pitchFamily="34" charset="0"/>
                <a:ea typeface="Calibri" panose="020F0502020204030204" pitchFamily="34" charset="0"/>
              </a:rPr>
              <a:t>. Estas medicinas se mezclan para obtener los resultados deseados. En general, las inyecciones de </a:t>
            </a:r>
            <a:r>
              <a:rPr lang="es-EC" dirty="0" err="1">
                <a:solidFill>
                  <a:srgbClr val="000000"/>
                </a:solidFill>
                <a:latin typeface="Calibri" panose="020F0502020204030204" pitchFamily="34" charset="0"/>
                <a:ea typeface="Calibri" panose="020F0502020204030204" pitchFamily="34" charset="0"/>
              </a:rPr>
              <a:t>mesoterapia</a:t>
            </a:r>
            <a:r>
              <a:rPr lang="es-EC" dirty="0">
                <a:solidFill>
                  <a:srgbClr val="000000"/>
                </a:solidFill>
                <a:latin typeface="Calibri" panose="020F0502020204030204" pitchFamily="34" charset="0"/>
                <a:ea typeface="Calibri" panose="020F0502020204030204" pitchFamily="34" charset="0"/>
              </a:rPr>
              <a:t> no son dolorosas, pero se requerirán de 10 a 15 sesiones para eliminar la celulitis en las partes identificables. </a:t>
            </a:r>
            <a:endParaRPr lang="es-EC" dirty="0">
              <a:solidFill>
                <a:srgbClr val="000000"/>
              </a:solidFill>
              <a:effectLst/>
              <a:latin typeface="Calibri" panose="020F0502020204030204" pitchFamily="34" charset="0"/>
              <a:ea typeface="Calibri" panose="020F0502020204030204" pitchFamily="34" charset="0"/>
            </a:endParaRPr>
          </a:p>
        </p:txBody>
      </p:sp>
      <p:sp>
        <p:nvSpPr>
          <p:cNvPr id="5" name="Título 1"/>
          <p:cNvSpPr txBox="1">
            <a:spLocks/>
          </p:cNvSpPr>
          <p:nvPr/>
        </p:nvSpPr>
        <p:spPr>
          <a:xfrm>
            <a:off x="0" y="702412"/>
            <a:ext cx="7948497" cy="2387600"/>
          </a:xfrm>
          <a:prstGeom prst="rect">
            <a:avLst/>
          </a:prstGeom>
          <a:effectLst>
            <a:outerShdw blurRad="50800" dist="38100" algn="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54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F</a:t>
            </a:r>
            <a:r>
              <a:rPr lang="es-EC" sz="54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actor # 3:</a:t>
            </a:r>
          </a:p>
          <a:p>
            <a:pPr algn="ctr"/>
            <a:r>
              <a:rPr lang="es-EC" sz="54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Medicamentos utilizados en el procese de la </a:t>
            </a:r>
            <a:r>
              <a:rPr lang="es-EC" sz="5400" b="1" dirty="0" err="1"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Mesoterapia</a:t>
            </a:r>
            <a:endParaRPr lang="es-EC" sz="54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endParaRPr>
          </a:p>
          <a:p>
            <a:pPr algn="ctr"/>
            <a:endParaRPr lang="es-EC" sz="5400" b="1" dirty="0">
              <a:ln w="0"/>
              <a:solidFill>
                <a:schemeClr val="accent2"/>
              </a:solidFill>
              <a:effectLst>
                <a:outerShdw blurRad="38100" dist="19050" dir="2700000" algn="tl" rotWithShape="0">
                  <a:schemeClr val="dk1">
                    <a:alpha val="40000"/>
                  </a:schemeClr>
                </a:outerShdw>
              </a:effectLst>
              <a:latin typeface="Pristina" panose="03060402040406080204" pitchFamily="66" charset="0"/>
            </a:endParaRPr>
          </a:p>
        </p:txBody>
      </p:sp>
      <p:sp>
        <p:nvSpPr>
          <p:cNvPr id="7" name="Marcador de número de diapositiva 6"/>
          <p:cNvSpPr>
            <a:spLocks noGrp="1"/>
          </p:cNvSpPr>
          <p:nvPr>
            <p:ph type="sldNum" sz="quarter" idx="12"/>
          </p:nvPr>
        </p:nvSpPr>
        <p:spPr/>
        <p:txBody>
          <a:bodyPr/>
          <a:lstStyle/>
          <a:p>
            <a:fld id="{64458A14-1691-4253-BF7A-82C8B7F9F7D1}" type="slidenum">
              <a:rPr lang="es-EC" smtClean="0"/>
              <a:t>12</a:t>
            </a:fld>
            <a:endParaRPr lang="es-EC"/>
          </a:p>
        </p:txBody>
      </p:sp>
      <p:sp>
        <p:nvSpPr>
          <p:cNvPr id="8" name="Marcador de pie de página 7"/>
          <p:cNvSpPr>
            <a:spLocks noGrp="1"/>
          </p:cNvSpPr>
          <p:nvPr>
            <p:ph type="ftr" sz="quarter" idx="11"/>
          </p:nvPr>
        </p:nvSpPr>
        <p:spPr/>
        <p:txBody>
          <a:bodyPr/>
          <a:lstStyle/>
          <a:p>
            <a:r>
              <a:rPr lang="es-EC" smtClean="0"/>
              <a:t>EDISON ISRAEL</a:t>
            </a:r>
            <a:endParaRPr lang="es-EC"/>
          </a:p>
        </p:txBody>
      </p:sp>
      <p:sp>
        <p:nvSpPr>
          <p:cNvPr id="10" name="Rectángulo 9"/>
          <p:cNvSpPr/>
          <p:nvPr/>
        </p:nvSpPr>
        <p:spPr>
          <a:xfrm>
            <a:off x="8427725" y="139573"/>
            <a:ext cx="3918060" cy="369332"/>
          </a:xfrm>
          <a:prstGeom prst="rect">
            <a:avLst/>
          </a:prstGeom>
        </p:spPr>
        <p:txBody>
          <a:bodyPr wrap="none">
            <a:spAutoFit/>
          </a:bodyPr>
          <a:lstStyle/>
          <a:p>
            <a:r>
              <a:rPr lang="es-EC" dirty="0" smtClean="0">
                <a:solidFill>
                  <a:schemeClr val="accent6">
                    <a:lumMod val="75000"/>
                  </a:schemeClr>
                </a:solidFill>
                <a:latin typeface="Bradley Hand ITC" panose="03070402050302030203" pitchFamily="66" charset="0"/>
              </a:rPr>
              <a:t>¨Mano </a:t>
            </a:r>
            <a:r>
              <a:rPr lang="es-EC" dirty="0">
                <a:solidFill>
                  <a:schemeClr val="accent6">
                    <a:lumMod val="75000"/>
                  </a:schemeClr>
                </a:solidFill>
                <a:latin typeface="Bradley Hand ITC" panose="03070402050302030203" pitchFamily="66" charset="0"/>
              </a:rPr>
              <a:t>lavada, salud bien </a:t>
            </a:r>
            <a:r>
              <a:rPr lang="es-EC" dirty="0" smtClean="0">
                <a:solidFill>
                  <a:schemeClr val="accent6">
                    <a:lumMod val="75000"/>
                  </a:schemeClr>
                </a:solidFill>
                <a:latin typeface="Bradley Hand ITC" panose="03070402050302030203" pitchFamily="66" charset="0"/>
              </a:rPr>
              <a:t>guardada¨</a:t>
            </a:r>
            <a:endParaRPr lang="es-EC" dirty="0">
              <a:solidFill>
                <a:schemeClr val="accent6">
                  <a:lumMod val="75000"/>
                </a:schemeClr>
              </a:solidFill>
              <a:latin typeface="Bradley Hand ITC" panose="03070402050302030203" pitchFamily="66" charset="0"/>
            </a:endParaRPr>
          </a:p>
        </p:txBody>
      </p:sp>
    </p:spTree>
    <p:extLst>
      <p:ext uri="{BB962C8B-B14F-4D97-AF65-F5344CB8AC3E}">
        <p14:creationId xmlns:p14="http://schemas.microsoft.com/office/powerpoint/2010/main" val="2508153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30000">
              <a:schemeClr val="accent4">
                <a:lumMod val="0"/>
                <a:lumOff val="100000"/>
              </a:schemeClr>
            </a:gs>
            <a:gs pos="74000">
              <a:schemeClr val="accent4">
                <a:lumMod val="0"/>
                <a:lumOff val="100000"/>
              </a:schemeClr>
            </a:gs>
            <a:gs pos="100000">
              <a:schemeClr val="accent4">
                <a:lumMod val="100000"/>
              </a:schemeClr>
            </a:gs>
          </a:gsLst>
          <a:path path="circle">
            <a:fillToRect l="100000" t="100000"/>
          </a:path>
        </a:gradFill>
        <a:effectLst/>
      </p:bgPr>
    </p:bg>
    <p:spTree>
      <p:nvGrpSpPr>
        <p:cNvPr id="1" name=""/>
        <p:cNvGrpSpPr/>
        <p:nvPr/>
      </p:nvGrpSpPr>
      <p:grpSpPr>
        <a:xfrm>
          <a:off x="0" y="0"/>
          <a:ext cx="0" cy="0"/>
          <a:chOff x="0" y="0"/>
          <a:chExt cx="0" cy="0"/>
        </a:xfrm>
      </p:grpSpPr>
      <p:pic>
        <p:nvPicPr>
          <p:cNvPr id="19458" name="Picture 2" descr="http://abondtravel.com/img/big-img/sal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643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564380" y="2252575"/>
            <a:ext cx="7341707" cy="5632311"/>
          </a:xfrm>
          <a:prstGeom prst="rect">
            <a:avLst/>
          </a:prstGeom>
        </p:spPr>
        <p:txBody>
          <a:bodyPr wrap="square" numCol="2" spcCol="360000">
            <a:spAutoFit/>
          </a:bodyPr>
          <a:lstStyle/>
          <a:p>
            <a:pPr indent="-6350" algn="just">
              <a:lnSpc>
                <a:spcPct val="150000"/>
              </a:lnSpc>
              <a:spcAft>
                <a:spcPts val="1375"/>
              </a:spcAft>
            </a:pPr>
            <a:r>
              <a:rPr lang="es-EC" sz="1400" dirty="0">
                <a:solidFill>
                  <a:srgbClr val="000000"/>
                </a:solidFill>
                <a:latin typeface="Century Gothic" panose="020B0502020202020204" pitchFamily="34" charset="0"/>
                <a:ea typeface="Calibri" panose="020F0502020204030204" pitchFamily="34" charset="0"/>
              </a:rPr>
              <a:t>Cuando se va a realizar un tratamiento de </a:t>
            </a:r>
            <a:r>
              <a:rPr lang="es-EC" sz="1400" dirty="0" err="1">
                <a:solidFill>
                  <a:srgbClr val="000000"/>
                </a:solidFill>
                <a:latin typeface="Century Gothic" panose="020B0502020202020204" pitchFamily="34" charset="0"/>
                <a:ea typeface="Calibri" panose="020F0502020204030204" pitchFamily="34" charset="0"/>
              </a:rPr>
              <a:t>mesoterapia</a:t>
            </a:r>
            <a:r>
              <a:rPr lang="es-EC" sz="1400" dirty="0">
                <a:solidFill>
                  <a:srgbClr val="000000"/>
                </a:solidFill>
                <a:latin typeface="Century Gothic" panose="020B0502020202020204" pitchFamily="34" charset="0"/>
                <a:ea typeface="Calibri" panose="020F0502020204030204" pitchFamily="34" charset="0"/>
              </a:rPr>
              <a:t>, es importante asegurarse que el doctor tenga las certificaciones requeridas en </a:t>
            </a:r>
            <a:r>
              <a:rPr lang="es-EC" sz="1400" dirty="0" err="1">
                <a:solidFill>
                  <a:srgbClr val="000000"/>
                </a:solidFill>
                <a:latin typeface="Century Gothic" panose="020B0502020202020204" pitchFamily="34" charset="0"/>
                <a:ea typeface="Calibri" panose="020F0502020204030204" pitchFamily="34" charset="0"/>
              </a:rPr>
              <a:t>mesoterapia</a:t>
            </a:r>
            <a:r>
              <a:rPr lang="es-EC" sz="1400" dirty="0">
                <a:solidFill>
                  <a:srgbClr val="000000"/>
                </a:solidFill>
                <a:latin typeface="Century Gothic" panose="020B0502020202020204" pitchFamily="34" charset="0"/>
                <a:ea typeface="Calibri" panose="020F0502020204030204" pitchFamily="34" charset="0"/>
              </a:rPr>
              <a:t>. </a:t>
            </a:r>
          </a:p>
          <a:p>
            <a:pPr indent="-6350" algn="just">
              <a:lnSpc>
                <a:spcPct val="150000"/>
              </a:lnSpc>
              <a:spcAft>
                <a:spcPts val="1375"/>
              </a:spcAft>
            </a:pPr>
            <a:endParaRPr lang="es-EC" sz="1400" dirty="0" smtClean="0">
              <a:solidFill>
                <a:srgbClr val="000000"/>
              </a:solidFill>
              <a:latin typeface="Century Gothic" panose="020B0502020202020204" pitchFamily="34" charset="0"/>
              <a:ea typeface="Calibri" panose="020F0502020204030204" pitchFamily="34" charset="0"/>
            </a:endParaRPr>
          </a:p>
          <a:p>
            <a:pPr indent="-6350" algn="just">
              <a:lnSpc>
                <a:spcPct val="150000"/>
              </a:lnSpc>
              <a:spcAft>
                <a:spcPts val="1375"/>
              </a:spcAft>
            </a:pPr>
            <a:r>
              <a:rPr lang="es-EC" sz="1400" dirty="0" smtClean="0">
                <a:solidFill>
                  <a:srgbClr val="000000"/>
                </a:solidFill>
                <a:latin typeface="Century Gothic" panose="020B0502020202020204" pitchFamily="34" charset="0"/>
                <a:ea typeface="Calibri" panose="020F0502020204030204" pitchFamily="34" charset="0"/>
              </a:rPr>
              <a:t>Esto </a:t>
            </a:r>
            <a:r>
              <a:rPr lang="es-EC" sz="1400" dirty="0">
                <a:solidFill>
                  <a:srgbClr val="000000"/>
                </a:solidFill>
                <a:latin typeface="Century Gothic" panose="020B0502020202020204" pitchFamily="34" charset="0"/>
                <a:ea typeface="Calibri" panose="020F0502020204030204" pitchFamily="34" charset="0"/>
              </a:rPr>
              <a:t>es necesario para disminuir los peligros del procedimiento así como los riesgos de la medicación, ya que hay médicos que realizan este procedimiento sin los estudios apropiados. </a:t>
            </a:r>
            <a:endParaRPr lang="es-EC" sz="1400" dirty="0" smtClean="0">
              <a:solidFill>
                <a:srgbClr val="000000"/>
              </a:solidFill>
              <a:latin typeface="Century Gothic" panose="020B0502020202020204" pitchFamily="34" charset="0"/>
              <a:ea typeface="Calibri" panose="020F0502020204030204" pitchFamily="34" charset="0"/>
            </a:endParaRPr>
          </a:p>
          <a:p>
            <a:pPr indent="-6350" algn="just">
              <a:lnSpc>
                <a:spcPct val="150000"/>
              </a:lnSpc>
              <a:spcAft>
                <a:spcPts val="1375"/>
              </a:spcAft>
            </a:pPr>
            <a:endParaRPr lang="es-EC" sz="1400" dirty="0" smtClean="0">
              <a:solidFill>
                <a:srgbClr val="000000"/>
              </a:solidFill>
              <a:latin typeface="Century Gothic" panose="020B0502020202020204" pitchFamily="34" charset="0"/>
              <a:ea typeface="Calibri" panose="020F0502020204030204" pitchFamily="34" charset="0"/>
            </a:endParaRPr>
          </a:p>
          <a:p>
            <a:pPr indent="-6350" algn="just">
              <a:lnSpc>
                <a:spcPct val="150000"/>
              </a:lnSpc>
              <a:spcAft>
                <a:spcPts val="1375"/>
              </a:spcAft>
            </a:pPr>
            <a:endParaRPr lang="es-EC" sz="1400" dirty="0">
              <a:solidFill>
                <a:srgbClr val="000000"/>
              </a:solidFill>
              <a:latin typeface="Century Gothic" panose="020B0502020202020204" pitchFamily="34" charset="0"/>
              <a:ea typeface="Calibri" panose="020F0502020204030204" pitchFamily="34" charset="0"/>
            </a:endParaRPr>
          </a:p>
          <a:p>
            <a:pPr indent="-6350" algn="just">
              <a:lnSpc>
                <a:spcPct val="150000"/>
              </a:lnSpc>
              <a:spcAft>
                <a:spcPts val="1375"/>
              </a:spcAft>
            </a:pPr>
            <a:r>
              <a:rPr lang="es-EC" sz="1400" dirty="0" smtClean="0">
                <a:solidFill>
                  <a:srgbClr val="000000"/>
                </a:solidFill>
                <a:latin typeface="Century Gothic" panose="020B0502020202020204" pitchFamily="34" charset="0"/>
                <a:ea typeface="Calibri" panose="020F0502020204030204" pitchFamily="34" charset="0"/>
              </a:rPr>
              <a:t>Los </a:t>
            </a:r>
            <a:r>
              <a:rPr lang="es-EC" sz="1400" dirty="0">
                <a:solidFill>
                  <a:srgbClr val="000000"/>
                </a:solidFill>
                <a:latin typeface="Century Gothic" panose="020B0502020202020204" pitchFamily="34" charset="0"/>
                <a:ea typeface="Calibri" panose="020F0502020204030204" pitchFamily="34" charset="0"/>
              </a:rPr>
              <a:t>probables efectos secundarios involucrados en la </a:t>
            </a:r>
            <a:r>
              <a:rPr lang="es-EC" sz="1400" dirty="0" err="1">
                <a:solidFill>
                  <a:srgbClr val="000000"/>
                </a:solidFill>
                <a:latin typeface="Century Gothic" panose="020B0502020202020204" pitchFamily="34" charset="0"/>
                <a:ea typeface="Calibri" panose="020F0502020204030204" pitchFamily="34" charset="0"/>
              </a:rPr>
              <a:t>mesoterapia</a:t>
            </a:r>
            <a:r>
              <a:rPr lang="es-EC" sz="1400" dirty="0">
                <a:solidFill>
                  <a:srgbClr val="000000"/>
                </a:solidFill>
                <a:latin typeface="Century Gothic" panose="020B0502020202020204" pitchFamily="34" charset="0"/>
                <a:ea typeface="Calibri" panose="020F0502020204030204" pitchFamily="34" charset="0"/>
              </a:rPr>
              <a:t> consisten en ardor, hinchazón, decoloración de la piel o infección. </a:t>
            </a:r>
            <a:endParaRPr lang="es-EC" sz="1400" dirty="0" smtClean="0">
              <a:solidFill>
                <a:srgbClr val="000000"/>
              </a:solidFill>
              <a:latin typeface="Century Gothic" panose="020B0502020202020204" pitchFamily="34" charset="0"/>
              <a:ea typeface="Calibri" panose="020F0502020204030204" pitchFamily="34" charset="0"/>
            </a:endParaRPr>
          </a:p>
          <a:p>
            <a:pPr indent="-6350" algn="just">
              <a:lnSpc>
                <a:spcPct val="150000"/>
              </a:lnSpc>
              <a:spcAft>
                <a:spcPts val="1375"/>
              </a:spcAft>
            </a:pPr>
            <a:endParaRPr lang="es-EC" sz="2800" dirty="0" smtClean="0">
              <a:solidFill>
                <a:srgbClr val="000000"/>
              </a:solidFill>
              <a:latin typeface="Century Gothic" panose="020B0502020202020204" pitchFamily="34" charset="0"/>
              <a:ea typeface="Calibri" panose="020F0502020204030204" pitchFamily="34" charset="0"/>
            </a:endParaRPr>
          </a:p>
          <a:p>
            <a:pPr indent="-6350" algn="just">
              <a:lnSpc>
                <a:spcPct val="150000"/>
              </a:lnSpc>
              <a:spcAft>
                <a:spcPts val="1375"/>
              </a:spcAft>
            </a:pPr>
            <a:r>
              <a:rPr lang="es-EC" sz="1400" dirty="0" smtClean="0">
                <a:solidFill>
                  <a:srgbClr val="000000"/>
                </a:solidFill>
                <a:latin typeface="Century Gothic" panose="020B0502020202020204" pitchFamily="34" charset="0"/>
                <a:ea typeface="Calibri" panose="020F0502020204030204" pitchFamily="34" charset="0"/>
              </a:rPr>
              <a:t>La </a:t>
            </a:r>
            <a:r>
              <a:rPr lang="es-EC" sz="1400" dirty="0">
                <a:solidFill>
                  <a:srgbClr val="000000"/>
                </a:solidFill>
                <a:latin typeface="Century Gothic" panose="020B0502020202020204" pitchFamily="34" charset="0"/>
                <a:ea typeface="Calibri" panose="020F0502020204030204" pitchFamily="34" charset="0"/>
              </a:rPr>
              <a:t>sensación de ardor desaparecerá por completo después de 15 </a:t>
            </a:r>
            <a:r>
              <a:rPr lang="es-EC" sz="1400" dirty="0" err="1">
                <a:solidFill>
                  <a:srgbClr val="000000"/>
                </a:solidFill>
                <a:latin typeface="Century Gothic" panose="020B0502020202020204" pitchFamily="34" charset="0"/>
                <a:ea typeface="Calibri" panose="020F0502020204030204" pitchFamily="34" charset="0"/>
              </a:rPr>
              <a:t>ó</a:t>
            </a:r>
            <a:r>
              <a:rPr lang="es-EC" sz="1400" dirty="0">
                <a:solidFill>
                  <a:srgbClr val="000000"/>
                </a:solidFill>
                <a:latin typeface="Century Gothic" panose="020B0502020202020204" pitchFamily="34" charset="0"/>
                <a:ea typeface="Calibri" panose="020F0502020204030204" pitchFamily="34" charset="0"/>
              </a:rPr>
              <a:t> 20 minutos de realizada la inyección de </a:t>
            </a:r>
            <a:r>
              <a:rPr lang="es-EC" sz="1400" dirty="0" err="1">
                <a:solidFill>
                  <a:srgbClr val="000000"/>
                </a:solidFill>
                <a:latin typeface="Century Gothic" panose="020B0502020202020204" pitchFamily="34" charset="0"/>
                <a:ea typeface="Calibri" panose="020F0502020204030204" pitchFamily="34" charset="0"/>
              </a:rPr>
              <a:t>mesoterapia</a:t>
            </a:r>
            <a:r>
              <a:rPr lang="es-EC" sz="1400" dirty="0">
                <a:solidFill>
                  <a:srgbClr val="000000"/>
                </a:solidFill>
                <a:latin typeface="Century Gothic" panose="020B0502020202020204" pitchFamily="34" charset="0"/>
                <a:ea typeface="Calibri" panose="020F0502020204030204" pitchFamily="34" charset="0"/>
              </a:rPr>
              <a:t>, mientras que los otros efectos pueden permanecer varios días después de cada tratamiento. </a:t>
            </a:r>
            <a:endParaRPr lang="es-EC" sz="1400" dirty="0">
              <a:solidFill>
                <a:srgbClr val="000000"/>
              </a:solidFill>
              <a:effectLst/>
              <a:latin typeface="Century Gothic" panose="020B0502020202020204" pitchFamily="34" charset="0"/>
              <a:ea typeface="Calibri" panose="020F0502020204030204" pitchFamily="34" charset="0"/>
            </a:endParaRPr>
          </a:p>
        </p:txBody>
      </p:sp>
      <p:sp>
        <p:nvSpPr>
          <p:cNvPr id="4" name="Título 1"/>
          <p:cNvSpPr txBox="1">
            <a:spLocks/>
          </p:cNvSpPr>
          <p:nvPr/>
        </p:nvSpPr>
        <p:spPr>
          <a:xfrm>
            <a:off x="4124235" y="280127"/>
            <a:ext cx="7948497" cy="2387600"/>
          </a:xfrm>
          <a:prstGeom prst="rect">
            <a:avLst/>
          </a:prstGeom>
          <a:effectLst>
            <a:outerShdw blurRad="50800" dist="38100" algn="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54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F</a:t>
            </a:r>
            <a:r>
              <a:rPr lang="es-EC" sz="54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actor # 4:</a:t>
            </a:r>
          </a:p>
          <a:p>
            <a:pPr algn="ctr"/>
            <a:r>
              <a:rPr lang="es-EC" sz="54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Advertencia y efectos secundarios</a:t>
            </a:r>
          </a:p>
          <a:p>
            <a:pPr algn="ctr"/>
            <a:endParaRPr lang="es-EC" sz="5400" b="1" dirty="0">
              <a:ln w="0"/>
              <a:solidFill>
                <a:schemeClr val="accent2"/>
              </a:solidFill>
              <a:effectLst>
                <a:outerShdw blurRad="38100" dist="19050" dir="2700000" algn="tl" rotWithShape="0">
                  <a:schemeClr val="dk1">
                    <a:alpha val="40000"/>
                  </a:schemeClr>
                </a:outerShdw>
              </a:effectLst>
              <a:latin typeface="Pristina" panose="03060402040406080204" pitchFamily="66" charset="0"/>
            </a:endParaRPr>
          </a:p>
        </p:txBody>
      </p:sp>
      <p:sp>
        <p:nvSpPr>
          <p:cNvPr id="7" name="Marcador de número de diapositiva 6"/>
          <p:cNvSpPr>
            <a:spLocks noGrp="1"/>
          </p:cNvSpPr>
          <p:nvPr>
            <p:ph type="sldNum" sz="quarter" idx="12"/>
          </p:nvPr>
        </p:nvSpPr>
        <p:spPr/>
        <p:txBody>
          <a:bodyPr/>
          <a:lstStyle/>
          <a:p>
            <a:fld id="{64458A14-1691-4253-BF7A-82C8B7F9F7D1}" type="slidenum">
              <a:rPr lang="es-EC" smtClean="0"/>
              <a:t>13</a:t>
            </a:fld>
            <a:endParaRPr lang="es-EC"/>
          </a:p>
        </p:txBody>
      </p:sp>
      <p:sp>
        <p:nvSpPr>
          <p:cNvPr id="8" name="Marcador de pie de página 7"/>
          <p:cNvSpPr>
            <a:spLocks noGrp="1"/>
          </p:cNvSpPr>
          <p:nvPr>
            <p:ph type="ftr" sz="quarter" idx="11"/>
          </p:nvPr>
        </p:nvSpPr>
        <p:spPr/>
        <p:txBody>
          <a:bodyPr/>
          <a:lstStyle/>
          <a:p>
            <a:r>
              <a:rPr lang="es-EC" smtClean="0"/>
              <a:t>EDISON ISRAEL</a:t>
            </a:r>
            <a:endParaRPr lang="es-EC"/>
          </a:p>
        </p:txBody>
      </p:sp>
      <p:sp>
        <p:nvSpPr>
          <p:cNvPr id="10" name="Rectángulo 9"/>
          <p:cNvSpPr/>
          <p:nvPr/>
        </p:nvSpPr>
        <p:spPr>
          <a:xfrm>
            <a:off x="8411100" y="139573"/>
            <a:ext cx="3918060" cy="369332"/>
          </a:xfrm>
          <a:prstGeom prst="rect">
            <a:avLst/>
          </a:prstGeom>
        </p:spPr>
        <p:txBody>
          <a:bodyPr wrap="none">
            <a:spAutoFit/>
          </a:bodyPr>
          <a:lstStyle/>
          <a:p>
            <a:r>
              <a:rPr lang="es-EC" dirty="0" smtClean="0">
                <a:solidFill>
                  <a:schemeClr val="accent6">
                    <a:lumMod val="75000"/>
                  </a:schemeClr>
                </a:solidFill>
                <a:latin typeface="Bradley Hand ITC" panose="03070402050302030203" pitchFamily="66" charset="0"/>
              </a:rPr>
              <a:t>¨Mano </a:t>
            </a:r>
            <a:r>
              <a:rPr lang="es-EC" dirty="0">
                <a:solidFill>
                  <a:schemeClr val="accent6">
                    <a:lumMod val="75000"/>
                  </a:schemeClr>
                </a:solidFill>
                <a:latin typeface="Bradley Hand ITC" panose="03070402050302030203" pitchFamily="66" charset="0"/>
              </a:rPr>
              <a:t>lavada, salud bien </a:t>
            </a:r>
            <a:r>
              <a:rPr lang="es-EC" dirty="0" smtClean="0">
                <a:solidFill>
                  <a:schemeClr val="accent6">
                    <a:lumMod val="75000"/>
                  </a:schemeClr>
                </a:solidFill>
                <a:latin typeface="Bradley Hand ITC" panose="03070402050302030203" pitchFamily="66" charset="0"/>
              </a:rPr>
              <a:t>guardada¨</a:t>
            </a:r>
            <a:endParaRPr lang="es-EC" dirty="0">
              <a:solidFill>
                <a:schemeClr val="accent6">
                  <a:lumMod val="75000"/>
                </a:schemeClr>
              </a:solidFill>
              <a:latin typeface="Bradley Hand ITC" panose="03070402050302030203" pitchFamily="66" charset="0"/>
            </a:endParaRPr>
          </a:p>
        </p:txBody>
      </p:sp>
    </p:spTree>
    <p:extLst>
      <p:ext uri="{BB962C8B-B14F-4D97-AF65-F5344CB8AC3E}">
        <p14:creationId xmlns:p14="http://schemas.microsoft.com/office/powerpoint/2010/main" val="1133961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0"/>
                <a:lumOff val="100000"/>
              </a:schemeClr>
            </a:gs>
            <a:gs pos="77000">
              <a:schemeClr val="accent4">
                <a:lumMod val="0"/>
                <a:lumOff val="100000"/>
              </a:schemeClr>
            </a:gs>
            <a:gs pos="100000">
              <a:schemeClr val="accent4">
                <a:lumMod val="10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Rectángulo 1"/>
          <p:cNvSpPr/>
          <p:nvPr/>
        </p:nvSpPr>
        <p:spPr>
          <a:xfrm>
            <a:off x="4124235" y="2572516"/>
            <a:ext cx="7902665" cy="7225696"/>
          </a:xfrm>
          <a:prstGeom prst="rect">
            <a:avLst/>
          </a:prstGeom>
        </p:spPr>
        <p:txBody>
          <a:bodyPr wrap="square" numCol="2" spcCol="360000">
            <a:spAutoFit/>
          </a:bodyPr>
          <a:lstStyle/>
          <a:p>
            <a:pPr indent="-6350" algn="just">
              <a:lnSpc>
                <a:spcPct val="150000"/>
              </a:lnSpc>
              <a:spcAft>
                <a:spcPts val="1375"/>
              </a:spcAft>
            </a:pPr>
            <a:r>
              <a:rPr lang="es-EC" sz="1400" dirty="0">
                <a:solidFill>
                  <a:srgbClr val="000000"/>
                </a:solidFill>
                <a:latin typeface="Century Gothic" panose="020B0502020202020204" pitchFamily="34" charset="0"/>
                <a:ea typeface="Calibri" panose="020F0502020204030204" pitchFamily="34" charset="0"/>
              </a:rPr>
              <a:t>Los tratamientos de </a:t>
            </a:r>
            <a:r>
              <a:rPr lang="es-EC" sz="1400" dirty="0" err="1">
                <a:solidFill>
                  <a:srgbClr val="000000"/>
                </a:solidFill>
                <a:latin typeface="Century Gothic" panose="020B0502020202020204" pitchFamily="34" charset="0"/>
                <a:ea typeface="Calibri" panose="020F0502020204030204" pitchFamily="34" charset="0"/>
              </a:rPr>
              <a:t>mesoterapia</a:t>
            </a:r>
            <a:r>
              <a:rPr lang="es-EC" sz="1400" dirty="0">
                <a:solidFill>
                  <a:srgbClr val="000000"/>
                </a:solidFill>
                <a:latin typeface="Century Gothic" panose="020B0502020202020204" pitchFamily="34" charset="0"/>
                <a:ea typeface="Calibri" panose="020F0502020204030204" pitchFamily="34" charset="0"/>
              </a:rPr>
              <a:t> son muy efectivos para eliminar la celulitis, principalmente cuando se combinan con una dieta balanceada y un plan de </a:t>
            </a:r>
            <a:r>
              <a:rPr lang="es-EC" sz="1400" dirty="0" smtClean="0">
                <a:solidFill>
                  <a:srgbClr val="000000"/>
                </a:solidFill>
                <a:latin typeface="Century Gothic" panose="020B0502020202020204" pitchFamily="34" charset="0"/>
                <a:ea typeface="Calibri" panose="020F0502020204030204" pitchFamily="34" charset="0"/>
              </a:rPr>
              <a:t>ejercicios</a:t>
            </a:r>
            <a:r>
              <a:rPr lang="es-EC" sz="1400" dirty="0">
                <a:solidFill>
                  <a:srgbClr val="000000"/>
                </a:solidFill>
                <a:latin typeface="Century Gothic" panose="020B0502020202020204" pitchFamily="34" charset="0"/>
                <a:ea typeface="Calibri" panose="020F0502020204030204" pitchFamily="34" charset="0"/>
              </a:rPr>
              <a:t>. </a:t>
            </a:r>
            <a:endParaRPr lang="es-EC" sz="1400" dirty="0" smtClean="0">
              <a:solidFill>
                <a:srgbClr val="000000"/>
              </a:solidFill>
              <a:latin typeface="Century Gothic" panose="020B0502020202020204" pitchFamily="34" charset="0"/>
              <a:ea typeface="Calibri" panose="020F0502020204030204" pitchFamily="34" charset="0"/>
            </a:endParaRPr>
          </a:p>
          <a:p>
            <a:pPr indent="-6350" algn="just">
              <a:lnSpc>
                <a:spcPct val="150000"/>
              </a:lnSpc>
              <a:spcAft>
                <a:spcPts val="1375"/>
              </a:spcAft>
            </a:pPr>
            <a:endParaRPr lang="es-EC" sz="1400" dirty="0" smtClean="0">
              <a:solidFill>
                <a:srgbClr val="000000"/>
              </a:solidFill>
              <a:latin typeface="Century Gothic" panose="020B0502020202020204" pitchFamily="34" charset="0"/>
              <a:ea typeface="Calibri" panose="020F0502020204030204" pitchFamily="34" charset="0"/>
            </a:endParaRPr>
          </a:p>
          <a:p>
            <a:pPr indent="-6350" algn="just">
              <a:lnSpc>
                <a:spcPct val="150000"/>
              </a:lnSpc>
              <a:spcAft>
                <a:spcPts val="1375"/>
              </a:spcAft>
            </a:pPr>
            <a:r>
              <a:rPr lang="es-EC" sz="1400" dirty="0" smtClean="0">
                <a:solidFill>
                  <a:srgbClr val="000000"/>
                </a:solidFill>
                <a:latin typeface="Century Gothic" panose="020B0502020202020204" pitchFamily="34" charset="0"/>
                <a:ea typeface="Calibri" panose="020F0502020204030204" pitchFamily="34" charset="0"/>
              </a:rPr>
              <a:t>Este </a:t>
            </a:r>
            <a:r>
              <a:rPr lang="es-EC" sz="1400" dirty="0">
                <a:solidFill>
                  <a:srgbClr val="000000"/>
                </a:solidFill>
                <a:latin typeface="Century Gothic" panose="020B0502020202020204" pitchFamily="34" charset="0"/>
                <a:ea typeface="Calibri" panose="020F0502020204030204" pitchFamily="34" charset="0"/>
              </a:rPr>
              <a:t>procedimiento brinda excelentes resultados cuando se aplica de forma semanal hasta eliminar la celulitis. Sin embargo, si fuera necesario una rutina diferente se puede programar. </a:t>
            </a:r>
            <a:endParaRPr lang="es-EC" sz="1400" dirty="0" smtClean="0">
              <a:solidFill>
                <a:srgbClr val="000000"/>
              </a:solidFill>
              <a:latin typeface="Century Gothic" panose="020B0502020202020204" pitchFamily="34" charset="0"/>
              <a:ea typeface="Calibri" panose="020F0502020204030204" pitchFamily="34" charset="0"/>
            </a:endParaRPr>
          </a:p>
          <a:p>
            <a:pPr indent="-6350" algn="just">
              <a:lnSpc>
                <a:spcPct val="150000"/>
              </a:lnSpc>
              <a:spcAft>
                <a:spcPts val="1375"/>
              </a:spcAft>
            </a:pPr>
            <a:endParaRPr lang="es-EC" sz="1400" dirty="0">
              <a:solidFill>
                <a:srgbClr val="000000"/>
              </a:solidFill>
              <a:latin typeface="Century Gothic" panose="020B0502020202020204" pitchFamily="34" charset="0"/>
              <a:ea typeface="Calibri" panose="020F0502020204030204" pitchFamily="34" charset="0"/>
            </a:endParaRPr>
          </a:p>
          <a:p>
            <a:pPr indent="-6350" algn="just">
              <a:lnSpc>
                <a:spcPct val="150000"/>
              </a:lnSpc>
              <a:spcAft>
                <a:spcPts val="1375"/>
              </a:spcAft>
            </a:pPr>
            <a:endParaRPr lang="es-EC" sz="1400" dirty="0" smtClean="0">
              <a:solidFill>
                <a:srgbClr val="000000"/>
              </a:solidFill>
              <a:latin typeface="Century Gothic" panose="020B0502020202020204" pitchFamily="34" charset="0"/>
              <a:ea typeface="Calibri" panose="020F0502020204030204" pitchFamily="34" charset="0"/>
            </a:endParaRPr>
          </a:p>
          <a:p>
            <a:pPr indent="-6350" algn="just">
              <a:lnSpc>
                <a:spcPct val="150000"/>
              </a:lnSpc>
              <a:spcAft>
                <a:spcPts val="1375"/>
              </a:spcAft>
            </a:pPr>
            <a:endParaRPr lang="es-EC" sz="1400" dirty="0">
              <a:solidFill>
                <a:srgbClr val="000000"/>
              </a:solidFill>
              <a:latin typeface="Century Gothic" panose="020B0502020202020204" pitchFamily="34" charset="0"/>
              <a:ea typeface="Calibri" panose="020F0502020204030204" pitchFamily="34" charset="0"/>
            </a:endParaRPr>
          </a:p>
          <a:p>
            <a:pPr indent="-6350" algn="just">
              <a:lnSpc>
                <a:spcPct val="150000"/>
              </a:lnSpc>
              <a:spcAft>
                <a:spcPts val="1375"/>
              </a:spcAft>
            </a:pPr>
            <a:endParaRPr lang="es-EC" sz="1400" dirty="0" smtClean="0">
              <a:solidFill>
                <a:srgbClr val="000000"/>
              </a:solidFill>
              <a:latin typeface="Century Gothic" panose="020B0502020202020204" pitchFamily="34" charset="0"/>
              <a:ea typeface="Calibri" panose="020F0502020204030204" pitchFamily="34" charset="0"/>
            </a:endParaRPr>
          </a:p>
          <a:p>
            <a:pPr indent="-6350" algn="just">
              <a:lnSpc>
                <a:spcPct val="150000"/>
              </a:lnSpc>
              <a:spcAft>
                <a:spcPts val="1375"/>
              </a:spcAft>
            </a:pPr>
            <a:endParaRPr lang="es-EC" sz="1400" dirty="0">
              <a:solidFill>
                <a:srgbClr val="000000"/>
              </a:solidFill>
              <a:latin typeface="Century Gothic" panose="020B0502020202020204" pitchFamily="34" charset="0"/>
              <a:ea typeface="Calibri" panose="020F0502020204030204" pitchFamily="34" charset="0"/>
            </a:endParaRPr>
          </a:p>
          <a:p>
            <a:pPr indent="-6350" algn="just">
              <a:lnSpc>
                <a:spcPct val="150000"/>
              </a:lnSpc>
              <a:spcAft>
                <a:spcPts val="1375"/>
              </a:spcAft>
            </a:pPr>
            <a:endParaRPr lang="es-EC" sz="1400" dirty="0">
              <a:solidFill>
                <a:srgbClr val="000000"/>
              </a:solidFill>
              <a:latin typeface="Century Gothic" panose="020B0502020202020204" pitchFamily="34" charset="0"/>
              <a:ea typeface="Calibri" panose="020F0502020204030204" pitchFamily="34" charset="0"/>
            </a:endParaRPr>
          </a:p>
          <a:p>
            <a:pPr indent="-6350" algn="just">
              <a:lnSpc>
                <a:spcPct val="150000"/>
              </a:lnSpc>
              <a:spcAft>
                <a:spcPts val="1375"/>
              </a:spcAft>
            </a:pPr>
            <a:r>
              <a:rPr lang="es-EC" sz="1400" dirty="0" smtClean="0">
                <a:solidFill>
                  <a:srgbClr val="000000"/>
                </a:solidFill>
                <a:latin typeface="Century Gothic" panose="020B0502020202020204" pitchFamily="34" charset="0"/>
                <a:ea typeface="Calibri" panose="020F0502020204030204" pitchFamily="34" charset="0"/>
              </a:rPr>
              <a:t>Por </a:t>
            </a:r>
            <a:r>
              <a:rPr lang="es-EC" sz="1400" dirty="0">
                <a:solidFill>
                  <a:srgbClr val="000000"/>
                </a:solidFill>
                <a:latin typeface="Century Gothic" panose="020B0502020202020204" pitchFamily="34" charset="0"/>
                <a:ea typeface="Calibri" panose="020F0502020204030204" pitchFamily="34" charset="0"/>
              </a:rPr>
              <a:t>otro lado, medicamentos adicionales pueden ser necesarios para mantener los resultados. </a:t>
            </a:r>
          </a:p>
          <a:p>
            <a:pPr indent="-6350" algn="just">
              <a:lnSpc>
                <a:spcPct val="150000"/>
              </a:lnSpc>
              <a:spcAft>
                <a:spcPts val="1375"/>
              </a:spcAft>
            </a:pPr>
            <a:endParaRPr lang="es-EC" sz="1400" dirty="0" smtClean="0">
              <a:solidFill>
                <a:srgbClr val="000000"/>
              </a:solidFill>
              <a:latin typeface="Century Gothic" panose="020B0502020202020204" pitchFamily="34" charset="0"/>
              <a:ea typeface="Calibri" panose="020F0502020204030204" pitchFamily="34" charset="0"/>
            </a:endParaRPr>
          </a:p>
          <a:p>
            <a:pPr indent="-6350" algn="just">
              <a:lnSpc>
                <a:spcPct val="150000"/>
              </a:lnSpc>
              <a:spcAft>
                <a:spcPts val="1375"/>
              </a:spcAft>
            </a:pPr>
            <a:endParaRPr lang="es-EC" sz="2000" dirty="0" smtClean="0">
              <a:solidFill>
                <a:srgbClr val="000000"/>
              </a:solidFill>
              <a:latin typeface="Century Gothic" panose="020B0502020202020204" pitchFamily="34" charset="0"/>
              <a:ea typeface="Calibri" panose="020F0502020204030204" pitchFamily="34" charset="0"/>
            </a:endParaRPr>
          </a:p>
          <a:p>
            <a:pPr indent="-6350" algn="just">
              <a:lnSpc>
                <a:spcPct val="150000"/>
              </a:lnSpc>
              <a:spcAft>
                <a:spcPts val="1375"/>
              </a:spcAft>
            </a:pPr>
            <a:r>
              <a:rPr lang="es-EC" sz="1400" dirty="0" smtClean="0">
                <a:solidFill>
                  <a:srgbClr val="000000"/>
                </a:solidFill>
                <a:latin typeface="Century Gothic" panose="020B0502020202020204" pitchFamily="34" charset="0"/>
                <a:ea typeface="Calibri" panose="020F0502020204030204" pitchFamily="34" charset="0"/>
              </a:rPr>
              <a:t>Hay </a:t>
            </a:r>
            <a:r>
              <a:rPr lang="es-EC" sz="1400" dirty="0">
                <a:solidFill>
                  <a:srgbClr val="000000"/>
                </a:solidFill>
                <a:latin typeface="Century Gothic" panose="020B0502020202020204" pitchFamily="34" charset="0"/>
                <a:ea typeface="Calibri" panose="020F0502020204030204" pitchFamily="34" charset="0"/>
              </a:rPr>
              <a:t>una serie de factores que hay que tomar en cuenta al utilizar este tipo de tratamientos estéticos. Continúe leyendo este sitio web para encontrar toda la información relevante en relación con el tratamiento de </a:t>
            </a:r>
            <a:r>
              <a:rPr lang="es-EC" sz="1400" dirty="0" err="1">
                <a:solidFill>
                  <a:srgbClr val="000000"/>
                </a:solidFill>
                <a:latin typeface="Century Gothic" panose="020B0502020202020204" pitchFamily="34" charset="0"/>
                <a:ea typeface="Calibri" panose="020F0502020204030204" pitchFamily="34" charset="0"/>
              </a:rPr>
              <a:t>mesoterapia</a:t>
            </a:r>
            <a:r>
              <a:rPr lang="es-EC" sz="1400" dirty="0">
                <a:solidFill>
                  <a:srgbClr val="000000"/>
                </a:solidFill>
                <a:latin typeface="Century Gothic" panose="020B0502020202020204" pitchFamily="34" charset="0"/>
                <a:ea typeface="Calibri" panose="020F0502020204030204" pitchFamily="34" charset="0"/>
              </a:rPr>
              <a:t>. </a:t>
            </a:r>
            <a:endParaRPr lang="es-EC" sz="1400" dirty="0">
              <a:solidFill>
                <a:srgbClr val="000000"/>
              </a:solidFill>
              <a:effectLst/>
              <a:latin typeface="Century Gothic" panose="020B0502020202020204" pitchFamily="34" charset="0"/>
              <a:ea typeface="Calibri" panose="020F0502020204030204" pitchFamily="34" charset="0"/>
            </a:endParaRPr>
          </a:p>
        </p:txBody>
      </p:sp>
      <p:sp>
        <p:nvSpPr>
          <p:cNvPr id="4" name="Título 1"/>
          <p:cNvSpPr txBox="1">
            <a:spLocks/>
          </p:cNvSpPr>
          <p:nvPr/>
        </p:nvSpPr>
        <p:spPr>
          <a:xfrm>
            <a:off x="4124235" y="641500"/>
            <a:ext cx="7948497" cy="2387600"/>
          </a:xfrm>
          <a:prstGeom prst="rect">
            <a:avLst/>
          </a:prstGeom>
          <a:effectLst>
            <a:outerShdw blurRad="50800" dist="38100" algn="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54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F</a:t>
            </a:r>
            <a:r>
              <a:rPr lang="es-EC" sz="54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actor # 5:</a:t>
            </a:r>
          </a:p>
          <a:p>
            <a:pPr algn="ctr"/>
            <a:r>
              <a:rPr lang="es-EC" sz="54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Expectativas con respecto a los resultados de la </a:t>
            </a:r>
            <a:r>
              <a:rPr lang="es-EC" sz="5400" b="1" dirty="0" err="1"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Mesoterapia</a:t>
            </a:r>
            <a:endParaRPr lang="es-EC" sz="54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endParaRPr>
          </a:p>
          <a:p>
            <a:pPr algn="ctr"/>
            <a:endParaRPr lang="es-EC" sz="5400" b="1" dirty="0">
              <a:ln w="0"/>
              <a:solidFill>
                <a:schemeClr val="accent2"/>
              </a:solidFill>
              <a:effectLst>
                <a:outerShdw blurRad="38100" dist="19050" dir="2700000" algn="tl" rotWithShape="0">
                  <a:schemeClr val="dk1">
                    <a:alpha val="40000"/>
                  </a:schemeClr>
                </a:outerShdw>
              </a:effectLst>
              <a:latin typeface="Pristina" panose="03060402040406080204" pitchFamily="66" charset="0"/>
            </a:endParaRPr>
          </a:p>
        </p:txBody>
      </p:sp>
      <p:pic>
        <p:nvPicPr>
          <p:cNvPr id="6" name="Picture 2" descr="http://www.medicinaesteticarosabonal.es/uploads/pics/chic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68700" cy="6888674"/>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número de diapositiva 7"/>
          <p:cNvSpPr>
            <a:spLocks noGrp="1"/>
          </p:cNvSpPr>
          <p:nvPr>
            <p:ph type="sldNum" sz="quarter" idx="12"/>
          </p:nvPr>
        </p:nvSpPr>
        <p:spPr/>
        <p:txBody>
          <a:bodyPr/>
          <a:lstStyle/>
          <a:p>
            <a:fld id="{64458A14-1691-4253-BF7A-82C8B7F9F7D1}" type="slidenum">
              <a:rPr lang="es-EC" smtClean="0"/>
              <a:t>14</a:t>
            </a:fld>
            <a:endParaRPr lang="es-EC"/>
          </a:p>
        </p:txBody>
      </p:sp>
      <p:sp>
        <p:nvSpPr>
          <p:cNvPr id="9" name="Marcador de pie de página 8"/>
          <p:cNvSpPr>
            <a:spLocks noGrp="1"/>
          </p:cNvSpPr>
          <p:nvPr>
            <p:ph type="ftr" sz="quarter" idx="11"/>
          </p:nvPr>
        </p:nvSpPr>
        <p:spPr/>
        <p:txBody>
          <a:bodyPr/>
          <a:lstStyle/>
          <a:p>
            <a:r>
              <a:rPr lang="es-EC" smtClean="0"/>
              <a:t>EDISON ISRAEL</a:t>
            </a:r>
            <a:endParaRPr lang="es-EC"/>
          </a:p>
        </p:txBody>
      </p:sp>
      <p:sp>
        <p:nvSpPr>
          <p:cNvPr id="11" name="Rectángulo 10"/>
          <p:cNvSpPr/>
          <p:nvPr/>
        </p:nvSpPr>
        <p:spPr>
          <a:xfrm>
            <a:off x="8411100" y="139573"/>
            <a:ext cx="3918060" cy="369332"/>
          </a:xfrm>
          <a:prstGeom prst="rect">
            <a:avLst/>
          </a:prstGeom>
        </p:spPr>
        <p:txBody>
          <a:bodyPr wrap="none">
            <a:spAutoFit/>
          </a:bodyPr>
          <a:lstStyle/>
          <a:p>
            <a:r>
              <a:rPr lang="es-EC" dirty="0" smtClean="0">
                <a:solidFill>
                  <a:schemeClr val="accent6">
                    <a:lumMod val="75000"/>
                  </a:schemeClr>
                </a:solidFill>
                <a:latin typeface="Bradley Hand ITC" panose="03070402050302030203" pitchFamily="66" charset="0"/>
              </a:rPr>
              <a:t>¨Mano </a:t>
            </a:r>
            <a:r>
              <a:rPr lang="es-EC" dirty="0">
                <a:solidFill>
                  <a:schemeClr val="accent6">
                    <a:lumMod val="75000"/>
                  </a:schemeClr>
                </a:solidFill>
                <a:latin typeface="Bradley Hand ITC" panose="03070402050302030203" pitchFamily="66" charset="0"/>
              </a:rPr>
              <a:t>lavada, salud bien </a:t>
            </a:r>
            <a:r>
              <a:rPr lang="es-EC" dirty="0" smtClean="0">
                <a:solidFill>
                  <a:schemeClr val="accent6">
                    <a:lumMod val="75000"/>
                  </a:schemeClr>
                </a:solidFill>
                <a:latin typeface="Bradley Hand ITC" panose="03070402050302030203" pitchFamily="66" charset="0"/>
              </a:rPr>
              <a:t>guardada¨</a:t>
            </a:r>
            <a:endParaRPr lang="es-EC" dirty="0">
              <a:solidFill>
                <a:schemeClr val="accent6">
                  <a:lumMod val="75000"/>
                </a:schemeClr>
              </a:solidFill>
              <a:latin typeface="Bradley Hand ITC" panose="03070402050302030203" pitchFamily="66" charset="0"/>
            </a:endParaRPr>
          </a:p>
        </p:txBody>
      </p:sp>
    </p:spTree>
    <p:extLst>
      <p:ext uri="{BB962C8B-B14F-4D97-AF65-F5344CB8AC3E}">
        <p14:creationId xmlns:p14="http://schemas.microsoft.com/office/powerpoint/2010/main" val="3367180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mages03.olx.com.pe/ui/8/58/76/1368289275_509595276_4-masaje-profesional-terapeutico-cosmiatra-hombre-faciales-esteticos-Servici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99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txBox="1">
            <a:spLocks/>
          </p:cNvSpPr>
          <p:nvPr/>
        </p:nvSpPr>
        <p:spPr>
          <a:xfrm>
            <a:off x="-858584" y="-75091"/>
            <a:ext cx="7948497" cy="2387600"/>
          </a:xfrm>
          <a:prstGeom prst="rect">
            <a:avLst/>
          </a:prstGeom>
          <a:effectLst>
            <a:outerShdw blurRad="50800" dist="38100" algn="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80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Bibliografía:</a:t>
            </a:r>
            <a:endParaRPr lang="es-EC" sz="80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endParaRPr>
          </a:p>
        </p:txBody>
      </p:sp>
      <p:sp>
        <p:nvSpPr>
          <p:cNvPr id="2" name="Rectángulo 1"/>
          <p:cNvSpPr/>
          <p:nvPr/>
        </p:nvSpPr>
        <p:spPr>
          <a:xfrm>
            <a:off x="6467063" y="0"/>
            <a:ext cx="4881465" cy="2636684"/>
          </a:xfrm>
          <a:prstGeom prst="rect">
            <a:avLst/>
          </a:prstGeom>
        </p:spPr>
        <p:txBody>
          <a:bodyPr wrap="none">
            <a:spAutoFit/>
          </a:bodyPr>
          <a:lstStyle/>
          <a:p>
            <a:pPr indent="-6350">
              <a:lnSpc>
                <a:spcPct val="150000"/>
              </a:lnSpc>
              <a:spcAft>
                <a:spcPts val="0"/>
              </a:spcAft>
            </a:pPr>
            <a:r>
              <a:rPr lang="es-EC" sz="1400" dirty="0">
                <a:latin typeface="Century Gothic" panose="020B0502020202020204" pitchFamily="34" charset="0"/>
                <a:ea typeface="Calibri" panose="020F0502020204030204" pitchFamily="34" charset="0"/>
              </a:rPr>
              <a:t>http://</a:t>
            </a:r>
            <a:r>
              <a:rPr lang="es-EC" sz="1400" dirty="0" smtClean="0">
                <a:latin typeface="Century Gothic" panose="020B0502020202020204" pitchFamily="34" charset="0"/>
                <a:ea typeface="Calibri" panose="020F0502020204030204" pitchFamily="34" charset="0"/>
              </a:rPr>
              <a:t>mesoterapias.net</a:t>
            </a:r>
          </a:p>
          <a:p>
            <a:pPr indent="-6350">
              <a:lnSpc>
                <a:spcPct val="150000"/>
              </a:lnSpc>
              <a:spcAft>
                <a:spcPts val="0"/>
              </a:spcAft>
            </a:pPr>
            <a:endParaRPr lang="es-EC" sz="1400" dirty="0">
              <a:effectLst/>
              <a:latin typeface="Century Gothic" panose="020B0502020202020204" pitchFamily="34" charset="0"/>
              <a:ea typeface="Calibri" panose="020F0502020204030204" pitchFamily="34" charset="0"/>
            </a:endParaRPr>
          </a:p>
          <a:p>
            <a:pPr>
              <a:lnSpc>
                <a:spcPct val="150000"/>
              </a:lnSpc>
            </a:pPr>
            <a:r>
              <a:rPr lang="es-EC" sz="1400" dirty="0">
                <a:latin typeface="Century Gothic" panose="020B0502020202020204" pitchFamily="34" charset="0"/>
              </a:rPr>
              <a:t>http://es.wikipedia.org/wiki/Mesoterapia</a:t>
            </a:r>
          </a:p>
          <a:p>
            <a:pPr>
              <a:lnSpc>
                <a:spcPct val="150000"/>
              </a:lnSpc>
            </a:pPr>
            <a:r>
              <a:rPr lang="es-EC" sz="1400" dirty="0">
                <a:latin typeface="Century Gothic" panose="020B0502020202020204" pitchFamily="34" charset="0"/>
              </a:rPr>
              <a:t> </a:t>
            </a:r>
          </a:p>
          <a:p>
            <a:pPr>
              <a:lnSpc>
                <a:spcPct val="150000"/>
              </a:lnSpc>
            </a:pPr>
            <a:r>
              <a:rPr lang="es-EC" sz="1400" dirty="0">
                <a:latin typeface="Century Gothic" panose="020B0502020202020204" pitchFamily="34" charset="0"/>
              </a:rPr>
              <a:t>http://www.mesoterapia.es/</a:t>
            </a:r>
          </a:p>
          <a:p>
            <a:pPr>
              <a:lnSpc>
                <a:spcPct val="150000"/>
              </a:lnSpc>
            </a:pPr>
            <a:r>
              <a:rPr lang="es-EC" sz="1400" dirty="0">
                <a:latin typeface="Century Gothic" panose="020B0502020202020204" pitchFamily="34" charset="0"/>
              </a:rPr>
              <a:t> </a:t>
            </a:r>
          </a:p>
          <a:p>
            <a:pPr>
              <a:lnSpc>
                <a:spcPct val="150000"/>
              </a:lnSpc>
            </a:pPr>
            <a:r>
              <a:rPr lang="es-EC" sz="1400" dirty="0">
                <a:latin typeface="Century Gothic" panose="020B0502020202020204" pitchFamily="34" charset="0"/>
              </a:rPr>
              <a:t>http://www.vitalsystems.com.ec/#!mesoterapia/c23xf</a:t>
            </a:r>
          </a:p>
          <a:p>
            <a:pPr indent="-6350">
              <a:lnSpc>
                <a:spcPct val="150000"/>
              </a:lnSpc>
              <a:spcAft>
                <a:spcPts val="0"/>
              </a:spcAft>
            </a:pPr>
            <a:endParaRPr lang="es-EC" sz="1400" dirty="0">
              <a:effectLst/>
              <a:latin typeface="Century Gothic" panose="020B0502020202020204" pitchFamily="34" charset="0"/>
              <a:ea typeface="Calibri" panose="020F0502020204030204" pitchFamily="34" charset="0"/>
            </a:endParaRPr>
          </a:p>
        </p:txBody>
      </p:sp>
      <p:sp>
        <p:nvSpPr>
          <p:cNvPr id="7" name="Marcador de número de diapositiva 6"/>
          <p:cNvSpPr>
            <a:spLocks noGrp="1"/>
          </p:cNvSpPr>
          <p:nvPr>
            <p:ph type="sldNum" sz="quarter" idx="12"/>
          </p:nvPr>
        </p:nvSpPr>
        <p:spPr/>
        <p:txBody>
          <a:bodyPr/>
          <a:lstStyle/>
          <a:p>
            <a:fld id="{64458A14-1691-4253-BF7A-82C8B7F9F7D1}" type="slidenum">
              <a:rPr lang="es-EC" smtClean="0"/>
              <a:t>15</a:t>
            </a:fld>
            <a:endParaRPr lang="es-EC"/>
          </a:p>
        </p:txBody>
      </p:sp>
      <p:sp>
        <p:nvSpPr>
          <p:cNvPr id="8" name="Marcador de pie de página 7"/>
          <p:cNvSpPr>
            <a:spLocks noGrp="1"/>
          </p:cNvSpPr>
          <p:nvPr>
            <p:ph type="ftr" sz="quarter" idx="11"/>
          </p:nvPr>
        </p:nvSpPr>
        <p:spPr/>
        <p:txBody>
          <a:bodyPr/>
          <a:lstStyle/>
          <a:p>
            <a:r>
              <a:rPr lang="es-EC" smtClean="0"/>
              <a:t>EDISON ISRAEL</a:t>
            </a:r>
            <a:endParaRPr lang="es-EC"/>
          </a:p>
        </p:txBody>
      </p:sp>
      <p:sp>
        <p:nvSpPr>
          <p:cNvPr id="10" name="Rectángulo 9"/>
          <p:cNvSpPr/>
          <p:nvPr/>
        </p:nvSpPr>
        <p:spPr>
          <a:xfrm>
            <a:off x="8411100" y="139573"/>
            <a:ext cx="3918060" cy="369332"/>
          </a:xfrm>
          <a:prstGeom prst="rect">
            <a:avLst/>
          </a:prstGeom>
        </p:spPr>
        <p:txBody>
          <a:bodyPr wrap="none">
            <a:spAutoFit/>
          </a:bodyPr>
          <a:lstStyle/>
          <a:p>
            <a:r>
              <a:rPr lang="es-EC" dirty="0" smtClean="0">
                <a:solidFill>
                  <a:schemeClr val="accent6">
                    <a:lumMod val="75000"/>
                  </a:schemeClr>
                </a:solidFill>
                <a:latin typeface="Bradley Hand ITC" panose="03070402050302030203" pitchFamily="66" charset="0"/>
              </a:rPr>
              <a:t>¨Mano </a:t>
            </a:r>
            <a:r>
              <a:rPr lang="es-EC" dirty="0">
                <a:solidFill>
                  <a:schemeClr val="accent6">
                    <a:lumMod val="75000"/>
                  </a:schemeClr>
                </a:solidFill>
                <a:latin typeface="Bradley Hand ITC" panose="03070402050302030203" pitchFamily="66" charset="0"/>
              </a:rPr>
              <a:t>lavada, salud bien </a:t>
            </a:r>
            <a:r>
              <a:rPr lang="es-EC" dirty="0" smtClean="0">
                <a:solidFill>
                  <a:schemeClr val="accent6">
                    <a:lumMod val="75000"/>
                  </a:schemeClr>
                </a:solidFill>
                <a:latin typeface="Bradley Hand ITC" panose="03070402050302030203" pitchFamily="66" charset="0"/>
              </a:rPr>
              <a:t>guardada¨</a:t>
            </a:r>
            <a:endParaRPr lang="es-EC" dirty="0">
              <a:solidFill>
                <a:schemeClr val="accent6">
                  <a:lumMod val="75000"/>
                </a:schemeClr>
              </a:solidFill>
              <a:latin typeface="Bradley Hand ITC" panose="03070402050302030203" pitchFamily="66" charset="0"/>
            </a:endParaRPr>
          </a:p>
        </p:txBody>
      </p:sp>
    </p:spTree>
    <p:extLst>
      <p:ext uri="{BB962C8B-B14F-4D97-AF65-F5344CB8AC3E}">
        <p14:creationId xmlns:p14="http://schemas.microsoft.com/office/powerpoint/2010/main" val="1166502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83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6148" name="Picture 4" descr="http://www.artestetica.com/images/tratamiento-hombre-parpad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650" y="-30590"/>
            <a:ext cx="10715625" cy="690333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459794" y="254463"/>
            <a:ext cx="5619135" cy="6693499"/>
          </a:xfrm>
          <a:prstGeom prst="rect">
            <a:avLst/>
          </a:prstGeom>
        </p:spPr>
        <p:txBody>
          <a:bodyPr wrap="square" numCol="1" spcCol="720000">
            <a:spAutoFit/>
          </a:bodyPr>
          <a:lstStyle/>
          <a:p>
            <a:pPr algn="just">
              <a:lnSpc>
                <a:spcPct val="150000"/>
              </a:lnSpc>
            </a:pPr>
            <a:r>
              <a:rPr lang="es-EC" sz="1600" dirty="0" smtClean="0">
                <a:effectLst/>
                <a:latin typeface="Century Gothic" panose="020B0502020202020204" pitchFamily="34" charset="0"/>
                <a:ea typeface="Calibri" panose="020F0502020204030204" pitchFamily="34" charset="0"/>
              </a:rPr>
              <a:t>La </a:t>
            </a:r>
            <a:r>
              <a:rPr lang="es-EC" sz="1600" dirty="0" err="1" smtClean="0">
                <a:effectLst/>
                <a:latin typeface="Century Gothic" panose="020B0502020202020204" pitchFamily="34" charset="0"/>
                <a:ea typeface="Calibri" panose="020F0502020204030204" pitchFamily="34" charset="0"/>
              </a:rPr>
              <a:t>mesoterapia</a:t>
            </a:r>
            <a:r>
              <a:rPr lang="es-EC" sz="1600" dirty="0" smtClean="0">
                <a:effectLst/>
                <a:latin typeface="Century Gothic" panose="020B0502020202020204" pitchFamily="34" charset="0"/>
                <a:ea typeface="Calibri" panose="020F0502020204030204" pitchFamily="34" charset="0"/>
              </a:rPr>
              <a:t> es una técnica poco invasiva que no requiere cirugía y que se utiliza normalmente para tratar diversas dolencias médicas y cosméticas. </a:t>
            </a:r>
            <a:endParaRPr lang="es-EC" sz="1600" dirty="0" smtClean="0">
              <a:latin typeface="Century Gothic" panose="020B0502020202020204" pitchFamily="34" charset="0"/>
              <a:ea typeface="Calibri" panose="020F0502020204030204" pitchFamily="34" charset="0"/>
            </a:endParaRPr>
          </a:p>
          <a:p>
            <a:pPr algn="just">
              <a:lnSpc>
                <a:spcPct val="150000"/>
              </a:lnSpc>
            </a:pPr>
            <a:endParaRPr lang="es-EC" sz="1600" dirty="0">
              <a:latin typeface="Century Gothic" panose="020B0502020202020204" pitchFamily="34" charset="0"/>
              <a:ea typeface="Calibri" panose="020F0502020204030204" pitchFamily="34" charset="0"/>
            </a:endParaRPr>
          </a:p>
          <a:p>
            <a:pPr algn="just">
              <a:lnSpc>
                <a:spcPct val="150000"/>
              </a:lnSpc>
            </a:pPr>
            <a:r>
              <a:rPr lang="es-EC" sz="1600" dirty="0" smtClean="0">
                <a:effectLst/>
                <a:latin typeface="Century Gothic" panose="020B0502020202020204" pitchFamily="34" charset="0"/>
                <a:ea typeface="Calibri" panose="020F0502020204030204" pitchFamily="34" charset="0"/>
              </a:rPr>
              <a:t>Es muy frecuente que se utilice como parte de un programa de pérdida de peso para las personas interesadas en mejorar su apariencia. </a:t>
            </a:r>
          </a:p>
          <a:p>
            <a:pPr algn="just">
              <a:lnSpc>
                <a:spcPct val="150000"/>
              </a:lnSpc>
            </a:pPr>
            <a:endParaRPr lang="es-EC" sz="1600" dirty="0">
              <a:latin typeface="Century Gothic" panose="020B0502020202020204" pitchFamily="34" charset="0"/>
              <a:ea typeface="Calibri" panose="020F0502020204030204" pitchFamily="34" charset="0"/>
            </a:endParaRPr>
          </a:p>
          <a:p>
            <a:pPr algn="just">
              <a:lnSpc>
                <a:spcPct val="150000"/>
              </a:lnSpc>
            </a:pPr>
            <a:r>
              <a:rPr lang="es-EC" sz="1600" dirty="0" smtClean="0">
                <a:effectLst/>
                <a:latin typeface="Century Gothic" panose="020B0502020202020204" pitchFamily="34" charset="0"/>
                <a:ea typeface="Calibri" panose="020F0502020204030204" pitchFamily="34" charset="0"/>
              </a:rPr>
              <a:t>La </a:t>
            </a:r>
            <a:r>
              <a:rPr lang="es-EC" sz="1600" dirty="0" err="1" smtClean="0">
                <a:effectLst/>
                <a:latin typeface="Century Gothic" panose="020B0502020202020204" pitchFamily="34" charset="0"/>
                <a:ea typeface="Calibri" panose="020F0502020204030204" pitchFamily="34" charset="0"/>
              </a:rPr>
              <a:t>mesoterapia</a:t>
            </a:r>
            <a:r>
              <a:rPr lang="es-EC" sz="1600" dirty="0" smtClean="0">
                <a:effectLst/>
                <a:latin typeface="Century Gothic" panose="020B0502020202020204" pitchFamily="34" charset="0"/>
                <a:ea typeface="Calibri" panose="020F0502020204030204" pitchFamily="34" charset="0"/>
              </a:rPr>
              <a:t> es un método de tratamiento ampliamente utilizado para eliminar la celulitis y las células grasas localizadas en la piel, y también se utiliza para tratar las arrugas, cicatrices, estrías y acné. </a:t>
            </a:r>
            <a:endParaRPr lang="es-EC" sz="1600" dirty="0" smtClean="0">
              <a:latin typeface="Century Gothic" panose="020B0502020202020204" pitchFamily="34" charset="0"/>
            </a:endParaRPr>
          </a:p>
          <a:p>
            <a:pPr algn="just">
              <a:lnSpc>
                <a:spcPct val="150000"/>
              </a:lnSpc>
            </a:pPr>
            <a:endParaRPr lang="es-EC" sz="1600" dirty="0">
              <a:latin typeface="Century Gothic" panose="020B0502020202020204" pitchFamily="34" charset="0"/>
            </a:endParaRPr>
          </a:p>
          <a:p>
            <a:pPr algn="just">
              <a:lnSpc>
                <a:spcPct val="150000"/>
              </a:lnSpc>
            </a:pPr>
            <a:r>
              <a:rPr lang="es-EC" sz="1600" dirty="0">
                <a:latin typeface="Century Gothic" panose="020B0502020202020204" pitchFamily="34" charset="0"/>
              </a:rPr>
              <a:t>La </a:t>
            </a:r>
            <a:r>
              <a:rPr lang="es-EC" sz="1600" dirty="0" err="1">
                <a:latin typeface="Century Gothic" panose="020B0502020202020204" pitchFamily="34" charset="0"/>
              </a:rPr>
              <a:t>mesoterapia</a:t>
            </a:r>
            <a:r>
              <a:rPr lang="es-EC" sz="1600" dirty="0">
                <a:latin typeface="Century Gothic" panose="020B0502020202020204" pitchFamily="34" charset="0"/>
              </a:rPr>
              <a:t> ayuda a suavizar la superficie de la piel, reduciendo o eliminando la apariencia de la celulitis, debido a que ayuda a eliminar los depósitos de grasa del cuerpo, estimula la regeneración del tejido conectivo dañado, y mejora la circulación.</a:t>
            </a:r>
          </a:p>
        </p:txBody>
      </p:sp>
      <p:sp>
        <p:nvSpPr>
          <p:cNvPr id="4" name="Marcador de número de diapositiva 3"/>
          <p:cNvSpPr>
            <a:spLocks noGrp="1"/>
          </p:cNvSpPr>
          <p:nvPr>
            <p:ph type="sldNum" sz="quarter" idx="12"/>
          </p:nvPr>
        </p:nvSpPr>
        <p:spPr/>
        <p:txBody>
          <a:bodyPr/>
          <a:lstStyle/>
          <a:p>
            <a:fld id="{64458A14-1691-4253-BF7A-82C8B7F9F7D1}" type="slidenum">
              <a:rPr lang="es-EC" smtClean="0"/>
              <a:t>2</a:t>
            </a:fld>
            <a:endParaRPr lang="es-EC"/>
          </a:p>
        </p:txBody>
      </p:sp>
      <p:sp>
        <p:nvSpPr>
          <p:cNvPr id="5" name="Marcador de pie de página 4"/>
          <p:cNvSpPr>
            <a:spLocks noGrp="1"/>
          </p:cNvSpPr>
          <p:nvPr>
            <p:ph type="ftr" sz="quarter" idx="11"/>
          </p:nvPr>
        </p:nvSpPr>
        <p:spPr/>
        <p:txBody>
          <a:bodyPr/>
          <a:lstStyle/>
          <a:p>
            <a:r>
              <a:rPr lang="es-EC" smtClean="0"/>
              <a:t>EDISON ISRAEL</a:t>
            </a:r>
            <a:endParaRPr lang="es-EC"/>
          </a:p>
        </p:txBody>
      </p:sp>
      <p:sp>
        <p:nvSpPr>
          <p:cNvPr id="9" name="Rectángulo 8"/>
          <p:cNvSpPr/>
          <p:nvPr/>
        </p:nvSpPr>
        <p:spPr>
          <a:xfrm>
            <a:off x="8444350" y="139573"/>
            <a:ext cx="3918060" cy="369332"/>
          </a:xfrm>
          <a:prstGeom prst="rect">
            <a:avLst/>
          </a:prstGeom>
        </p:spPr>
        <p:txBody>
          <a:bodyPr wrap="none">
            <a:spAutoFit/>
          </a:bodyPr>
          <a:lstStyle/>
          <a:p>
            <a:r>
              <a:rPr lang="es-EC" dirty="0" smtClean="0">
                <a:solidFill>
                  <a:schemeClr val="accent6">
                    <a:lumMod val="75000"/>
                  </a:schemeClr>
                </a:solidFill>
                <a:latin typeface="Bradley Hand ITC" panose="03070402050302030203" pitchFamily="66" charset="0"/>
              </a:rPr>
              <a:t>¨Mano </a:t>
            </a:r>
            <a:r>
              <a:rPr lang="es-EC" dirty="0">
                <a:solidFill>
                  <a:schemeClr val="accent6">
                    <a:lumMod val="75000"/>
                  </a:schemeClr>
                </a:solidFill>
                <a:latin typeface="Bradley Hand ITC" panose="03070402050302030203" pitchFamily="66" charset="0"/>
              </a:rPr>
              <a:t>lavada, salud bien </a:t>
            </a:r>
            <a:r>
              <a:rPr lang="es-EC" dirty="0" smtClean="0">
                <a:solidFill>
                  <a:schemeClr val="accent6">
                    <a:lumMod val="75000"/>
                  </a:schemeClr>
                </a:solidFill>
                <a:latin typeface="Bradley Hand ITC" panose="03070402050302030203" pitchFamily="66" charset="0"/>
              </a:rPr>
              <a:t>guardada¨</a:t>
            </a:r>
            <a:endParaRPr lang="es-EC" dirty="0">
              <a:solidFill>
                <a:schemeClr val="accent6">
                  <a:lumMod val="75000"/>
                </a:schemeClr>
              </a:solidFill>
              <a:latin typeface="Bradley Hand ITC" panose="03070402050302030203" pitchFamily="66" charset="0"/>
            </a:endParaRPr>
          </a:p>
        </p:txBody>
      </p:sp>
    </p:spTree>
    <p:extLst>
      <p:ext uri="{BB962C8B-B14F-4D97-AF65-F5344CB8AC3E}">
        <p14:creationId xmlns:p14="http://schemas.microsoft.com/office/powerpoint/2010/main" val="124998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73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descr="http://estaticos.qdq.com/swdata/photos/239/239255965/b6b58c0bdcb94b1292add7309bdac77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51442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286539" y="244235"/>
            <a:ext cx="8640418" cy="6763390"/>
          </a:xfrm>
          <a:prstGeom prst="rect">
            <a:avLst/>
          </a:prstGeom>
        </p:spPr>
        <p:txBody>
          <a:bodyPr wrap="square" numCol="2" spcCol="360000">
            <a:spAutoFit/>
          </a:bodyPr>
          <a:lstStyle/>
          <a:p>
            <a:pPr algn="just">
              <a:lnSpc>
                <a:spcPct val="150000"/>
              </a:lnSpc>
            </a:pPr>
            <a:r>
              <a:rPr lang="es-EC" sz="1700" dirty="0">
                <a:solidFill>
                  <a:srgbClr val="000000"/>
                </a:solidFill>
                <a:latin typeface="Century Gothic" panose="020B0502020202020204" pitchFamily="34" charset="0"/>
                <a:ea typeface="Calibri" panose="020F0502020204030204" pitchFamily="34" charset="0"/>
              </a:rPr>
              <a:t>Iniciado en 1952 por el doctor Michael </a:t>
            </a:r>
            <a:r>
              <a:rPr lang="es-EC" sz="1700" dirty="0" err="1">
                <a:solidFill>
                  <a:srgbClr val="000000"/>
                </a:solidFill>
                <a:latin typeface="Century Gothic" panose="020B0502020202020204" pitchFamily="34" charset="0"/>
                <a:ea typeface="Calibri" panose="020F0502020204030204" pitchFamily="34" charset="0"/>
              </a:rPr>
              <a:t>Pistor</a:t>
            </a:r>
            <a:r>
              <a:rPr lang="es-EC" sz="1700" dirty="0">
                <a:solidFill>
                  <a:srgbClr val="000000"/>
                </a:solidFill>
                <a:latin typeface="Century Gothic" panose="020B0502020202020204" pitchFamily="34" charset="0"/>
                <a:ea typeface="Calibri" panose="020F0502020204030204" pitchFamily="34" charset="0"/>
              </a:rPr>
              <a:t>, un médico francés, la </a:t>
            </a:r>
            <a:r>
              <a:rPr lang="es-EC" sz="1700" dirty="0" err="1">
                <a:solidFill>
                  <a:srgbClr val="000000"/>
                </a:solidFill>
                <a:latin typeface="Century Gothic" panose="020B0502020202020204" pitchFamily="34" charset="0"/>
                <a:ea typeface="Calibri" panose="020F0502020204030204" pitchFamily="34" charset="0"/>
              </a:rPr>
              <a:t>mesoterapia</a:t>
            </a:r>
            <a:r>
              <a:rPr lang="es-EC" sz="1700" dirty="0">
                <a:solidFill>
                  <a:srgbClr val="000000"/>
                </a:solidFill>
                <a:latin typeface="Century Gothic" panose="020B0502020202020204" pitchFamily="34" charset="0"/>
                <a:ea typeface="Calibri" panose="020F0502020204030204" pitchFamily="34" charset="0"/>
              </a:rPr>
              <a:t> se enfoca en las áreas problemáticas de un individuo a través de micro inyecciones de aminoácidos homeopáticos y convencionales, vitaminas, minerales, extractos de hierbas / plantas, hormonas, enzimas y medicamentos farmacéuticos. </a:t>
            </a:r>
            <a:endParaRPr lang="es-EC" sz="1700" dirty="0" smtClean="0">
              <a:solidFill>
                <a:srgbClr val="000000"/>
              </a:solidFill>
              <a:latin typeface="Century Gothic" panose="020B0502020202020204" pitchFamily="34" charset="0"/>
              <a:ea typeface="Calibri" panose="020F0502020204030204" pitchFamily="34" charset="0"/>
            </a:endParaRPr>
          </a:p>
          <a:p>
            <a:pPr algn="just">
              <a:lnSpc>
                <a:spcPct val="150000"/>
              </a:lnSpc>
            </a:pPr>
            <a:endParaRPr lang="es-EC" sz="1700" dirty="0">
              <a:solidFill>
                <a:srgbClr val="000000"/>
              </a:solidFill>
              <a:latin typeface="Century Gothic" panose="020B0502020202020204" pitchFamily="34" charset="0"/>
              <a:ea typeface="Calibri" panose="020F0502020204030204" pitchFamily="34" charset="0"/>
            </a:endParaRPr>
          </a:p>
          <a:p>
            <a:pPr algn="just">
              <a:lnSpc>
                <a:spcPct val="150000"/>
              </a:lnSpc>
            </a:pPr>
            <a:endParaRPr lang="es-EC" sz="1700" dirty="0" smtClean="0">
              <a:solidFill>
                <a:srgbClr val="000000"/>
              </a:solidFill>
              <a:latin typeface="Century Gothic" panose="020B0502020202020204" pitchFamily="34" charset="0"/>
              <a:ea typeface="Calibri" panose="020F0502020204030204" pitchFamily="34" charset="0"/>
            </a:endParaRPr>
          </a:p>
          <a:p>
            <a:pPr algn="just">
              <a:lnSpc>
                <a:spcPct val="150000"/>
              </a:lnSpc>
            </a:pPr>
            <a:endParaRPr lang="es-EC" sz="1700" dirty="0">
              <a:solidFill>
                <a:srgbClr val="000000"/>
              </a:solidFill>
              <a:latin typeface="Century Gothic" panose="020B0502020202020204" pitchFamily="34" charset="0"/>
              <a:ea typeface="Calibri" panose="020F0502020204030204" pitchFamily="34" charset="0"/>
            </a:endParaRPr>
          </a:p>
          <a:p>
            <a:pPr algn="just">
              <a:lnSpc>
                <a:spcPct val="150000"/>
              </a:lnSpc>
            </a:pPr>
            <a:endParaRPr lang="es-EC" sz="1700" dirty="0" smtClean="0">
              <a:solidFill>
                <a:srgbClr val="000000"/>
              </a:solidFill>
              <a:latin typeface="Century Gothic" panose="020B0502020202020204" pitchFamily="34" charset="0"/>
              <a:ea typeface="Calibri" panose="020F0502020204030204" pitchFamily="34" charset="0"/>
            </a:endParaRPr>
          </a:p>
          <a:p>
            <a:pPr algn="just">
              <a:lnSpc>
                <a:spcPct val="150000"/>
              </a:lnSpc>
            </a:pPr>
            <a:endParaRPr lang="es-EC" sz="1700" dirty="0">
              <a:solidFill>
                <a:srgbClr val="000000"/>
              </a:solidFill>
              <a:latin typeface="Century Gothic" panose="020B0502020202020204" pitchFamily="34" charset="0"/>
              <a:ea typeface="Calibri" panose="020F0502020204030204" pitchFamily="34" charset="0"/>
            </a:endParaRPr>
          </a:p>
          <a:p>
            <a:pPr algn="just">
              <a:lnSpc>
                <a:spcPct val="150000"/>
              </a:lnSpc>
            </a:pPr>
            <a:endParaRPr lang="es-EC" sz="1700" dirty="0" smtClean="0">
              <a:solidFill>
                <a:srgbClr val="000000"/>
              </a:solidFill>
              <a:latin typeface="Century Gothic" panose="020B0502020202020204" pitchFamily="34" charset="0"/>
              <a:ea typeface="Calibri" panose="020F0502020204030204" pitchFamily="34" charset="0"/>
            </a:endParaRPr>
          </a:p>
          <a:p>
            <a:pPr algn="just">
              <a:lnSpc>
                <a:spcPct val="150000"/>
              </a:lnSpc>
            </a:pPr>
            <a:endParaRPr lang="es-EC" sz="1700" dirty="0">
              <a:solidFill>
                <a:srgbClr val="000000"/>
              </a:solidFill>
              <a:latin typeface="Century Gothic" panose="020B0502020202020204" pitchFamily="34" charset="0"/>
              <a:ea typeface="Calibri" panose="020F0502020204030204" pitchFamily="34" charset="0"/>
            </a:endParaRPr>
          </a:p>
          <a:p>
            <a:pPr algn="just">
              <a:lnSpc>
                <a:spcPct val="150000"/>
              </a:lnSpc>
            </a:pPr>
            <a:r>
              <a:rPr lang="es-EC" sz="1700" dirty="0" smtClean="0">
                <a:solidFill>
                  <a:srgbClr val="000000"/>
                </a:solidFill>
                <a:latin typeface="Century Gothic" panose="020B0502020202020204" pitchFamily="34" charset="0"/>
                <a:ea typeface="Calibri" panose="020F0502020204030204" pitchFamily="34" charset="0"/>
              </a:rPr>
              <a:t>Estas </a:t>
            </a:r>
            <a:r>
              <a:rPr lang="es-EC" sz="1700" dirty="0">
                <a:solidFill>
                  <a:srgbClr val="000000"/>
                </a:solidFill>
                <a:latin typeface="Century Gothic" panose="020B0502020202020204" pitchFamily="34" charset="0"/>
                <a:ea typeface="Calibri" panose="020F0502020204030204" pitchFamily="34" charset="0"/>
              </a:rPr>
              <a:t>inyecciones se realizan directamente dentro de la capa media de la piel para romper y desintegrar los depósitos de grasa almacenados en esta. La </a:t>
            </a:r>
            <a:r>
              <a:rPr lang="es-EC" sz="1700" dirty="0" err="1">
                <a:solidFill>
                  <a:srgbClr val="000000"/>
                </a:solidFill>
                <a:latin typeface="Century Gothic" panose="020B0502020202020204" pitchFamily="34" charset="0"/>
                <a:ea typeface="Calibri" panose="020F0502020204030204" pitchFamily="34" charset="0"/>
              </a:rPr>
              <a:t>mesoterapia</a:t>
            </a:r>
            <a:r>
              <a:rPr lang="es-EC" sz="1700" dirty="0">
                <a:solidFill>
                  <a:srgbClr val="000000"/>
                </a:solidFill>
                <a:latin typeface="Century Gothic" panose="020B0502020202020204" pitchFamily="34" charset="0"/>
                <a:ea typeface="Calibri" panose="020F0502020204030204" pitchFamily="34" charset="0"/>
              </a:rPr>
              <a:t> también se cree que ayuda a mejorar la circulación sanguínea</a:t>
            </a:r>
            <a:r>
              <a:rPr lang="es-EC" sz="1700" dirty="0" smtClean="0">
                <a:solidFill>
                  <a:srgbClr val="000000"/>
                </a:solidFill>
                <a:latin typeface="Century Gothic" panose="020B0502020202020204" pitchFamily="34" charset="0"/>
                <a:ea typeface="Calibri" panose="020F0502020204030204" pitchFamily="34" charset="0"/>
              </a:rPr>
              <a:t>.</a:t>
            </a:r>
            <a:endParaRPr lang="es-EC" sz="1700" dirty="0">
              <a:solidFill>
                <a:srgbClr val="000000"/>
              </a:solidFill>
              <a:latin typeface="Century Gothic" panose="020B0502020202020204" pitchFamily="34" charset="0"/>
            </a:endParaRPr>
          </a:p>
          <a:p>
            <a:pPr algn="just">
              <a:lnSpc>
                <a:spcPct val="150000"/>
              </a:lnSpc>
            </a:pPr>
            <a:r>
              <a:rPr lang="es-EC" sz="1700" dirty="0">
                <a:latin typeface="Century Gothic" panose="020B0502020202020204" pitchFamily="34" charset="0"/>
              </a:rPr>
              <a:t>Las agujas que se utilizan en el procedimiento de </a:t>
            </a:r>
            <a:r>
              <a:rPr lang="es-EC" sz="1700" dirty="0" err="1">
                <a:latin typeface="Century Gothic" panose="020B0502020202020204" pitchFamily="34" charset="0"/>
              </a:rPr>
              <a:t>mesoterapia</a:t>
            </a:r>
            <a:r>
              <a:rPr lang="es-EC" sz="1700" dirty="0">
                <a:latin typeface="Century Gothic" panose="020B0502020202020204" pitchFamily="34" charset="0"/>
              </a:rPr>
              <a:t> son muy delgadas y cortas. Una aguja de 4 mm se recomienda para las personas de piel blanca y una aguja de 6 mm para las personas de piel negra; con este grosor el médico puede inyectar los medicamentos a la profundidad adecuada. </a:t>
            </a:r>
          </a:p>
        </p:txBody>
      </p:sp>
      <p:sp>
        <p:nvSpPr>
          <p:cNvPr id="5" name="Marcador de número de diapositiva 4"/>
          <p:cNvSpPr>
            <a:spLocks noGrp="1"/>
          </p:cNvSpPr>
          <p:nvPr>
            <p:ph type="sldNum" sz="quarter" idx="12"/>
          </p:nvPr>
        </p:nvSpPr>
        <p:spPr/>
        <p:txBody>
          <a:bodyPr/>
          <a:lstStyle/>
          <a:p>
            <a:fld id="{64458A14-1691-4253-BF7A-82C8B7F9F7D1}" type="slidenum">
              <a:rPr lang="es-EC" smtClean="0"/>
              <a:t>3</a:t>
            </a:fld>
            <a:endParaRPr lang="es-EC"/>
          </a:p>
        </p:txBody>
      </p:sp>
      <p:sp>
        <p:nvSpPr>
          <p:cNvPr id="6" name="Marcador de pie de página 5"/>
          <p:cNvSpPr>
            <a:spLocks noGrp="1"/>
          </p:cNvSpPr>
          <p:nvPr>
            <p:ph type="ftr" sz="quarter" idx="11"/>
          </p:nvPr>
        </p:nvSpPr>
        <p:spPr/>
        <p:txBody>
          <a:bodyPr/>
          <a:lstStyle/>
          <a:p>
            <a:r>
              <a:rPr lang="es-EC" smtClean="0"/>
              <a:t>EDISON ISRAEL</a:t>
            </a:r>
            <a:endParaRPr lang="es-EC"/>
          </a:p>
        </p:txBody>
      </p:sp>
      <p:sp>
        <p:nvSpPr>
          <p:cNvPr id="9" name="Rectángulo 8"/>
          <p:cNvSpPr/>
          <p:nvPr/>
        </p:nvSpPr>
        <p:spPr>
          <a:xfrm>
            <a:off x="8460975" y="139573"/>
            <a:ext cx="3918060" cy="369332"/>
          </a:xfrm>
          <a:prstGeom prst="rect">
            <a:avLst/>
          </a:prstGeom>
        </p:spPr>
        <p:txBody>
          <a:bodyPr wrap="none">
            <a:spAutoFit/>
          </a:bodyPr>
          <a:lstStyle/>
          <a:p>
            <a:r>
              <a:rPr lang="es-EC" dirty="0" smtClean="0">
                <a:solidFill>
                  <a:schemeClr val="accent6">
                    <a:lumMod val="75000"/>
                  </a:schemeClr>
                </a:solidFill>
                <a:latin typeface="Bradley Hand ITC" panose="03070402050302030203" pitchFamily="66" charset="0"/>
              </a:rPr>
              <a:t>¨Mano </a:t>
            </a:r>
            <a:r>
              <a:rPr lang="es-EC" dirty="0">
                <a:solidFill>
                  <a:schemeClr val="accent6">
                    <a:lumMod val="75000"/>
                  </a:schemeClr>
                </a:solidFill>
                <a:latin typeface="Bradley Hand ITC" panose="03070402050302030203" pitchFamily="66" charset="0"/>
              </a:rPr>
              <a:t>lavada, salud bien </a:t>
            </a:r>
            <a:r>
              <a:rPr lang="es-EC" dirty="0" smtClean="0">
                <a:solidFill>
                  <a:schemeClr val="accent6">
                    <a:lumMod val="75000"/>
                  </a:schemeClr>
                </a:solidFill>
                <a:latin typeface="Bradley Hand ITC" panose="03070402050302030203" pitchFamily="66" charset="0"/>
              </a:rPr>
              <a:t>guardada¨</a:t>
            </a:r>
            <a:endParaRPr lang="es-EC" dirty="0">
              <a:solidFill>
                <a:schemeClr val="accent6">
                  <a:lumMod val="75000"/>
                </a:schemeClr>
              </a:solidFill>
              <a:latin typeface="Bradley Hand ITC" panose="03070402050302030203" pitchFamily="66" charset="0"/>
            </a:endParaRPr>
          </a:p>
        </p:txBody>
      </p:sp>
    </p:spTree>
    <p:extLst>
      <p:ext uri="{BB962C8B-B14F-4D97-AF65-F5344CB8AC3E}">
        <p14:creationId xmlns:p14="http://schemas.microsoft.com/office/powerpoint/2010/main" val="1420287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consejosbelleza.net/wp-content/uploads/2012/01/estetica-homb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11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txBox="1">
            <a:spLocks/>
          </p:cNvSpPr>
          <p:nvPr/>
        </p:nvSpPr>
        <p:spPr>
          <a:xfrm>
            <a:off x="7079468" y="1311342"/>
            <a:ext cx="5113504" cy="2387600"/>
          </a:xfrm>
          <a:prstGeom prst="rect">
            <a:avLst/>
          </a:prstGeom>
          <a:effectLst>
            <a:outerShdw blurRad="50800" dist="38100" algn="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8000"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Beneficios de la </a:t>
            </a:r>
            <a:r>
              <a:rPr lang="es-EC" sz="8000" b="1" dirty="0" err="1"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Mesoterapia</a:t>
            </a:r>
            <a:endParaRPr lang="es-EC" sz="8000" b="1" dirty="0">
              <a:ln w="0"/>
              <a:solidFill>
                <a:schemeClr val="accent2"/>
              </a:solidFill>
              <a:effectLst>
                <a:outerShdw blurRad="38100" dist="19050" dir="2700000" algn="tl" rotWithShape="0">
                  <a:schemeClr val="dk1">
                    <a:alpha val="40000"/>
                  </a:schemeClr>
                </a:outerShdw>
              </a:effectLst>
              <a:latin typeface="Pristina" panose="03060402040406080204" pitchFamily="66" charset="0"/>
            </a:endParaRPr>
          </a:p>
        </p:txBody>
      </p:sp>
      <p:sp>
        <p:nvSpPr>
          <p:cNvPr id="6" name="Marcador de número de diapositiva 5"/>
          <p:cNvSpPr>
            <a:spLocks noGrp="1"/>
          </p:cNvSpPr>
          <p:nvPr>
            <p:ph type="sldNum" sz="quarter" idx="12"/>
          </p:nvPr>
        </p:nvSpPr>
        <p:spPr/>
        <p:txBody>
          <a:bodyPr/>
          <a:lstStyle/>
          <a:p>
            <a:fld id="{64458A14-1691-4253-BF7A-82C8B7F9F7D1}" type="slidenum">
              <a:rPr lang="es-EC" smtClean="0"/>
              <a:t>4</a:t>
            </a:fld>
            <a:endParaRPr lang="es-EC"/>
          </a:p>
        </p:txBody>
      </p:sp>
      <p:sp>
        <p:nvSpPr>
          <p:cNvPr id="7" name="Marcador de pie de página 6"/>
          <p:cNvSpPr>
            <a:spLocks noGrp="1"/>
          </p:cNvSpPr>
          <p:nvPr>
            <p:ph type="ftr" sz="quarter" idx="11"/>
          </p:nvPr>
        </p:nvSpPr>
        <p:spPr/>
        <p:txBody>
          <a:bodyPr/>
          <a:lstStyle/>
          <a:p>
            <a:r>
              <a:rPr lang="es-EC" smtClean="0"/>
              <a:t>EDISON ISRAEL</a:t>
            </a:r>
            <a:endParaRPr lang="es-EC"/>
          </a:p>
        </p:txBody>
      </p:sp>
      <p:sp>
        <p:nvSpPr>
          <p:cNvPr id="10" name="Rectángulo 9"/>
          <p:cNvSpPr/>
          <p:nvPr/>
        </p:nvSpPr>
        <p:spPr>
          <a:xfrm>
            <a:off x="8411100" y="139573"/>
            <a:ext cx="3918060" cy="369332"/>
          </a:xfrm>
          <a:prstGeom prst="rect">
            <a:avLst/>
          </a:prstGeom>
        </p:spPr>
        <p:txBody>
          <a:bodyPr wrap="none">
            <a:spAutoFit/>
          </a:bodyPr>
          <a:lstStyle/>
          <a:p>
            <a:r>
              <a:rPr lang="es-EC" dirty="0" smtClean="0">
                <a:solidFill>
                  <a:schemeClr val="accent6">
                    <a:lumMod val="75000"/>
                  </a:schemeClr>
                </a:solidFill>
                <a:latin typeface="Bradley Hand ITC" panose="03070402050302030203" pitchFamily="66" charset="0"/>
              </a:rPr>
              <a:t>¨Mano </a:t>
            </a:r>
            <a:r>
              <a:rPr lang="es-EC" dirty="0">
                <a:solidFill>
                  <a:schemeClr val="accent6">
                    <a:lumMod val="75000"/>
                  </a:schemeClr>
                </a:solidFill>
                <a:latin typeface="Bradley Hand ITC" panose="03070402050302030203" pitchFamily="66" charset="0"/>
              </a:rPr>
              <a:t>lavada, salud bien </a:t>
            </a:r>
            <a:r>
              <a:rPr lang="es-EC" dirty="0" smtClean="0">
                <a:solidFill>
                  <a:schemeClr val="accent6">
                    <a:lumMod val="75000"/>
                  </a:schemeClr>
                </a:solidFill>
                <a:latin typeface="Bradley Hand ITC" panose="03070402050302030203" pitchFamily="66" charset="0"/>
              </a:rPr>
              <a:t>guardada¨</a:t>
            </a:r>
            <a:endParaRPr lang="es-EC" dirty="0">
              <a:solidFill>
                <a:schemeClr val="accent6">
                  <a:lumMod val="75000"/>
                </a:schemeClr>
              </a:solidFill>
              <a:latin typeface="Bradley Hand ITC" panose="03070402050302030203" pitchFamily="66" charset="0"/>
            </a:endParaRPr>
          </a:p>
        </p:txBody>
      </p:sp>
    </p:spTree>
    <p:extLst>
      <p:ext uri="{BB962C8B-B14F-4D97-AF65-F5344CB8AC3E}">
        <p14:creationId xmlns:p14="http://schemas.microsoft.com/office/powerpoint/2010/main" val="2513398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73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242" name="Picture 2" descr="http://www.texansyco.com/mediapool/128/1288695/resources/244482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3347" y="0"/>
            <a:ext cx="4058653" cy="686614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67195" y="316833"/>
            <a:ext cx="8674100" cy="6763390"/>
          </a:xfrm>
          <a:prstGeom prst="rect">
            <a:avLst/>
          </a:prstGeom>
        </p:spPr>
        <p:txBody>
          <a:bodyPr wrap="square" numCol="2" spcCol="360000">
            <a:spAutoFit/>
          </a:bodyPr>
          <a:lstStyle/>
          <a:p>
            <a:pPr algn="just">
              <a:lnSpc>
                <a:spcPct val="150000"/>
              </a:lnSpc>
            </a:pPr>
            <a:r>
              <a:rPr lang="es-EC" sz="1500" dirty="0">
                <a:solidFill>
                  <a:srgbClr val="000000"/>
                </a:solidFill>
                <a:latin typeface="Century Gothic" panose="020B0502020202020204" pitchFamily="34" charset="0"/>
                <a:ea typeface="Calibri" panose="020F0502020204030204" pitchFamily="34" charset="0"/>
              </a:rPr>
              <a:t>Una de las grandes ventajas al inyectar el medicamento directamente en la piel o grasa es la eliminación de los efectos secundarios y </a:t>
            </a:r>
            <a:r>
              <a:rPr lang="es-EC" sz="1500" dirty="0" smtClean="0">
                <a:solidFill>
                  <a:srgbClr val="000000"/>
                </a:solidFill>
                <a:latin typeface="Century Gothic" panose="020B0502020202020204" pitchFamily="34" charset="0"/>
                <a:ea typeface="Calibri" panose="020F0502020204030204" pitchFamily="34" charset="0"/>
              </a:rPr>
              <a:t>contraindicaciones.</a:t>
            </a:r>
          </a:p>
          <a:p>
            <a:pPr algn="just">
              <a:lnSpc>
                <a:spcPct val="150000"/>
              </a:lnSpc>
            </a:pPr>
            <a:endParaRPr lang="es-EC" sz="1500" dirty="0" smtClean="0">
              <a:solidFill>
                <a:srgbClr val="000000"/>
              </a:solidFill>
              <a:latin typeface="Century Gothic" panose="020B0502020202020204" pitchFamily="34" charset="0"/>
              <a:ea typeface="Calibri" panose="020F0502020204030204" pitchFamily="34" charset="0"/>
            </a:endParaRPr>
          </a:p>
          <a:p>
            <a:pPr algn="just">
              <a:lnSpc>
                <a:spcPct val="150000"/>
              </a:lnSpc>
            </a:pPr>
            <a:endParaRPr lang="es-EC" sz="1500" dirty="0" smtClean="0">
              <a:solidFill>
                <a:srgbClr val="000000"/>
              </a:solidFill>
              <a:latin typeface="Century Gothic" panose="020B0502020202020204" pitchFamily="34" charset="0"/>
              <a:ea typeface="Calibri" panose="020F0502020204030204" pitchFamily="34" charset="0"/>
            </a:endParaRPr>
          </a:p>
          <a:p>
            <a:pPr algn="just">
              <a:lnSpc>
                <a:spcPct val="150000"/>
              </a:lnSpc>
            </a:pPr>
            <a:r>
              <a:rPr lang="es-EC" sz="1500" dirty="0" smtClean="0">
                <a:solidFill>
                  <a:srgbClr val="000000"/>
                </a:solidFill>
                <a:latin typeface="Century Gothic" panose="020B0502020202020204" pitchFamily="34" charset="0"/>
                <a:ea typeface="Calibri" panose="020F0502020204030204" pitchFamily="34" charset="0"/>
              </a:rPr>
              <a:t>En </a:t>
            </a:r>
            <a:r>
              <a:rPr lang="es-EC" sz="1500" dirty="0">
                <a:solidFill>
                  <a:srgbClr val="000000"/>
                </a:solidFill>
                <a:latin typeface="Century Gothic" panose="020B0502020202020204" pitchFamily="34" charset="0"/>
                <a:ea typeface="Calibri" panose="020F0502020204030204" pitchFamily="34" charset="0"/>
              </a:rPr>
              <a:t>la mayoría de los casos, la intolerancia a la medicación es muchas veces provocada por factores tales como la cantidad de la dosis y la habilidad del organismo para descomponer y eliminar el </a:t>
            </a:r>
            <a:r>
              <a:rPr lang="es-EC" sz="1500" dirty="0" smtClean="0">
                <a:solidFill>
                  <a:srgbClr val="000000"/>
                </a:solidFill>
                <a:latin typeface="Century Gothic" panose="020B0502020202020204" pitchFamily="34" charset="0"/>
                <a:ea typeface="Calibri" panose="020F0502020204030204" pitchFamily="34" charset="0"/>
              </a:rPr>
              <a:t>producto.</a:t>
            </a:r>
          </a:p>
          <a:p>
            <a:pPr algn="just">
              <a:lnSpc>
                <a:spcPct val="150000"/>
              </a:lnSpc>
            </a:pPr>
            <a:endParaRPr lang="es-EC" sz="1500" dirty="0" smtClean="0">
              <a:solidFill>
                <a:srgbClr val="000000"/>
              </a:solidFill>
              <a:latin typeface="Century Gothic" panose="020B0502020202020204" pitchFamily="34" charset="0"/>
              <a:ea typeface="Calibri" panose="020F0502020204030204" pitchFamily="34" charset="0"/>
            </a:endParaRPr>
          </a:p>
          <a:p>
            <a:pPr algn="just">
              <a:lnSpc>
                <a:spcPct val="150000"/>
              </a:lnSpc>
            </a:pPr>
            <a:endParaRPr lang="es-EC" sz="1500" dirty="0" smtClean="0">
              <a:solidFill>
                <a:srgbClr val="000000"/>
              </a:solidFill>
              <a:latin typeface="Century Gothic" panose="020B0502020202020204" pitchFamily="34" charset="0"/>
              <a:ea typeface="Calibri" panose="020F0502020204030204" pitchFamily="34" charset="0"/>
            </a:endParaRPr>
          </a:p>
          <a:p>
            <a:pPr algn="just">
              <a:lnSpc>
                <a:spcPct val="150000"/>
              </a:lnSpc>
            </a:pPr>
            <a:r>
              <a:rPr lang="es-EC" sz="1500" dirty="0" smtClean="0">
                <a:solidFill>
                  <a:srgbClr val="000000"/>
                </a:solidFill>
                <a:latin typeface="Century Gothic" panose="020B0502020202020204" pitchFamily="34" charset="0"/>
                <a:ea typeface="Calibri" panose="020F0502020204030204" pitchFamily="34" charset="0"/>
              </a:rPr>
              <a:t>En </a:t>
            </a:r>
            <a:r>
              <a:rPr lang="es-EC" sz="1500" dirty="0">
                <a:solidFill>
                  <a:srgbClr val="000000"/>
                </a:solidFill>
                <a:latin typeface="Century Gothic" panose="020B0502020202020204" pitchFamily="34" charset="0"/>
                <a:ea typeface="Calibri" panose="020F0502020204030204" pitchFamily="34" charset="0"/>
              </a:rPr>
              <a:t>muchos casos, los pacientes que tienen intolerancia a ciertos medicamentos no tienen problemas cuando se les administran durante la </a:t>
            </a:r>
            <a:r>
              <a:rPr lang="es-EC" sz="1500" dirty="0" err="1">
                <a:solidFill>
                  <a:srgbClr val="000000"/>
                </a:solidFill>
                <a:latin typeface="Century Gothic" panose="020B0502020202020204" pitchFamily="34" charset="0"/>
                <a:ea typeface="Calibri" panose="020F0502020204030204" pitchFamily="34" charset="0"/>
              </a:rPr>
              <a:t>mesoterapia</a:t>
            </a:r>
            <a:r>
              <a:rPr lang="es-EC" sz="1500" dirty="0" smtClean="0">
                <a:solidFill>
                  <a:srgbClr val="000000"/>
                </a:solidFill>
                <a:latin typeface="Century Gothic" panose="020B0502020202020204" pitchFamily="34" charset="0"/>
                <a:ea typeface="Calibri" panose="020F0502020204030204" pitchFamily="34" charset="0"/>
              </a:rPr>
              <a:t>.</a:t>
            </a:r>
          </a:p>
          <a:p>
            <a:pPr algn="just">
              <a:lnSpc>
                <a:spcPct val="150000"/>
              </a:lnSpc>
            </a:pPr>
            <a:endParaRPr lang="es-EC" sz="1500" dirty="0" smtClean="0">
              <a:solidFill>
                <a:srgbClr val="000000"/>
              </a:solidFill>
              <a:latin typeface="Century Gothic" panose="020B0502020202020204" pitchFamily="34" charset="0"/>
              <a:ea typeface="Calibri" panose="020F0502020204030204" pitchFamily="34" charset="0"/>
            </a:endParaRPr>
          </a:p>
          <a:p>
            <a:pPr algn="just">
              <a:lnSpc>
                <a:spcPct val="150000"/>
              </a:lnSpc>
            </a:pPr>
            <a:r>
              <a:rPr lang="es-EC" sz="1500" dirty="0" smtClean="0">
                <a:latin typeface="Century Gothic" panose="020B0502020202020204" pitchFamily="34" charset="0"/>
              </a:rPr>
              <a:t>Una </a:t>
            </a:r>
            <a:r>
              <a:rPr lang="es-EC" sz="1500" dirty="0">
                <a:latin typeface="Century Gothic" panose="020B0502020202020204" pitchFamily="34" charset="0"/>
              </a:rPr>
              <a:t>vez que la medicación se administra, el cuerpo es estimulado para que se regenere por si </a:t>
            </a:r>
            <a:r>
              <a:rPr lang="es-EC" sz="1500" dirty="0" smtClean="0">
                <a:latin typeface="Century Gothic" panose="020B0502020202020204" pitchFamily="34" charset="0"/>
              </a:rPr>
              <a:t>solo.</a:t>
            </a:r>
          </a:p>
          <a:p>
            <a:pPr algn="just">
              <a:lnSpc>
                <a:spcPct val="150000"/>
              </a:lnSpc>
            </a:pPr>
            <a:endParaRPr lang="es-EC" sz="1500" dirty="0" smtClean="0">
              <a:latin typeface="Century Gothic" panose="020B0502020202020204" pitchFamily="34" charset="0"/>
            </a:endParaRPr>
          </a:p>
          <a:p>
            <a:pPr algn="just">
              <a:lnSpc>
                <a:spcPct val="150000"/>
              </a:lnSpc>
            </a:pPr>
            <a:endParaRPr lang="es-EC" sz="1500" dirty="0" smtClean="0">
              <a:latin typeface="Century Gothic" panose="020B0502020202020204" pitchFamily="34" charset="0"/>
            </a:endParaRPr>
          </a:p>
          <a:p>
            <a:pPr algn="just">
              <a:lnSpc>
                <a:spcPct val="150000"/>
              </a:lnSpc>
            </a:pPr>
            <a:endParaRPr lang="es-EC" sz="1500" dirty="0" smtClean="0">
              <a:latin typeface="Century Gothic" panose="020B0502020202020204" pitchFamily="34" charset="0"/>
            </a:endParaRPr>
          </a:p>
          <a:p>
            <a:pPr algn="just">
              <a:lnSpc>
                <a:spcPct val="150000"/>
              </a:lnSpc>
            </a:pPr>
            <a:r>
              <a:rPr lang="es-EC" sz="1500" dirty="0" smtClean="0">
                <a:latin typeface="Century Gothic" panose="020B0502020202020204" pitchFamily="34" charset="0"/>
              </a:rPr>
              <a:t>Los </a:t>
            </a:r>
            <a:r>
              <a:rPr lang="es-EC" sz="1500" dirty="0">
                <a:latin typeface="Century Gothic" panose="020B0502020202020204" pitchFamily="34" charset="0"/>
              </a:rPr>
              <a:t>efectos de la </a:t>
            </a:r>
            <a:r>
              <a:rPr lang="es-EC" sz="1500" dirty="0" err="1">
                <a:latin typeface="Century Gothic" panose="020B0502020202020204" pitchFamily="34" charset="0"/>
              </a:rPr>
              <a:t>mesoterapia</a:t>
            </a:r>
            <a:r>
              <a:rPr lang="es-EC" sz="1500" dirty="0">
                <a:latin typeface="Century Gothic" panose="020B0502020202020204" pitchFamily="34" charset="0"/>
              </a:rPr>
              <a:t> son instantáneos y se requieren cantidades menores de medicamento, ya que las áreas del cuerpo a tratar son directamente alcanzadas por los remedios.</a:t>
            </a:r>
            <a:endParaRPr lang="es-EC" sz="1500" dirty="0">
              <a:latin typeface="Century Gothic" panose="020B0502020202020204" pitchFamily="34" charset="0"/>
            </a:endParaRPr>
          </a:p>
        </p:txBody>
      </p:sp>
      <p:sp>
        <p:nvSpPr>
          <p:cNvPr id="5" name="Rectángulo 4"/>
          <p:cNvSpPr/>
          <p:nvPr/>
        </p:nvSpPr>
        <p:spPr>
          <a:xfrm>
            <a:off x="1414552" y="4171434"/>
            <a:ext cx="3724096" cy="369332"/>
          </a:xfrm>
          <a:prstGeom prst="rect">
            <a:avLst/>
          </a:prstGeom>
        </p:spPr>
        <p:txBody>
          <a:bodyPr wrap="none">
            <a:spAutoFit/>
          </a:bodyPr>
          <a:lstStyle/>
          <a:p>
            <a:r>
              <a:rPr lang="es-EC" dirty="0">
                <a:solidFill>
                  <a:srgbClr val="000000"/>
                </a:solidFill>
                <a:latin typeface="Arial" panose="020B0604020202020204" pitchFamily="34" charset="0"/>
              </a:rPr>
              <a:t>Mano lavada, salud bien guardada</a:t>
            </a:r>
            <a:endParaRPr lang="es-EC" dirty="0"/>
          </a:p>
        </p:txBody>
      </p:sp>
      <p:sp>
        <p:nvSpPr>
          <p:cNvPr id="6" name="Marcador de número de diapositiva 5"/>
          <p:cNvSpPr>
            <a:spLocks noGrp="1"/>
          </p:cNvSpPr>
          <p:nvPr>
            <p:ph type="sldNum" sz="quarter" idx="12"/>
          </p:nvPr>
        </p:nvSpPr>
        <p:spPr/>
        <p:txBody>
          <a:bodyPr/>
          <a:lstStyle/>
          <a:p>
            <a:fld id="{64458A14-1691-4253-BF7A-82C8B7F9F7D1}" type="slidenum">
              <a:rPr lang="es-EC" smtClean="0"/>
              <a:t>5</a:t>
            </a:fld>
            <a:endParaRPr lang="es-EC"/>
          </a:p>
        </p:txBody>
      </p:sp>
      <p:sp>
        <p:nvSpPr>
          <p:cNvPr id="7" name="Marcador de pie de página 6"/>
          <p:cNvSpPr>
            <a:spLocks noGrp="1"/>
          </p:cNvSpPr>
          <p:nvPr>
            <p:ph type="ftr" sz="quarter" idx="11"/>
          </p:nvPr>
        </p:nvSpPr>
        <p:spPr/>
        <p:txBody>
          <a:bodyPr/>
          <a:lstStyle/>
          <a:p>
            <a:r>
              <a:rPr lang="es-EC" smtClean="0"/>
              <a:t>EDISON ISRAEL</a:t>
            </a:r>
            <a:endParaRPr lang="es-EC"/>
          </a:p>
        </p:txBody>
      </p:sp>
      <p:sp>
        <p:nvSpPr>
          <p:cNvPr id="9" name="Rectángulo 8"/>
          <p:cNvSpPr/>
          <p:nvPr/>
        </p:nvSpPr>
        <p:spPr>
          <a:xfrm>
            <a:off x="8427725" y="139573"/>
            <a:ext cx="3918060" cy="369332"/>
          </a:xfrm>
          <a:prstGeom prst="rect">
            <a:avLst/>
          </a:prstGeom>
        </p:spPr>
        <p:txBody>
          <a:bodyPr wrap="none">
            <a:spAutoFit/>
          </a:bodyPr>
          <a:lstStyle/>
          <a:p>
            <a:r>
              <a:rPr lang="es-EC" dirty="0" smtClean="0">
                <a:solidFill>
                  <a:schemeClr val="accent6">
                    <a:lumMod val="75000"/>
                  </a:schemeClr>
                </a:solidFill>
                <a:latin typeface="Bradley Hand ITC" panose="03070402050302030203" pitchFamily="66" charset="0"/>
              </a:rPr>
              <a:t>¨Mano </a:t>
            </a:r>
            <a:r>
              <a:rPr lang="es-EC" dirty="0">
                <a:solidFill>
                  <a:schemeClr val="accent6">
                    <a:lumMod val="75000"/>
                  </a:schemeClr>
                </a:solidFill>
                <a:latin typeface="Bradley Hand ITC" panose="03070402050302030203" pitchFamily="66" charset="0"/>
              </a:rPr>
              <a:t>lavada, salud bien </a:t>
            </a:r>
            <a:r>
              <a:rPr lang="es-EC" dirty="0" smtClean="0">
                <a:solidFill>
                  <a:schemeClr val="accent6">
                    <a:lumMod val="75000"/>
                  </a:schemeClr>
                </a:solidFill>
                <a:latin typeface="Bradley Hand ITC" panose="03070402050302030203" pitchFamily="66" charset="0"/>
              </a:rPr>
              <a:t>guardada¨</a:t>
            </a:r>
            <a:endParaRPr lang="es-EC" dirty="0">
              <a:solidFill>
                <a:schemeClr val="accent6">
                  <a:lumMod val="75000"/>
                </a:schemeClr>
              </a:solidFill>
              <a:latin typeface="Bradley Hand ITC" panose="03070402050302030203" pitchFamily="66" charset="0"/>
            </a:endParaRPr>
          </a:p>
        </p:txBody>
      </p:sp>
    </p:spTree>
    <p:extLst>
      <p:ext uri="{BB962C8B-B14F-4D97-AF65-F5344CB8AC3E}">
        <p14:creationId xmlns:p14="http://schemas.microsoft.com/office/powerpoint/2010/main" val="1424061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73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4578" name="Picture 2" descr="http://dermedica.mx/wp-content/uploads/2012/03/depilacion-laser-nd-y-alexandri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0063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5054600" y="412444"/>
            <a:ext cx="7010400" cy="6340197"/>
          </a:xfrm>
          <a:prstGeom prst="rect">
            <a:avLst/>
          </a:prstGeom>
        </p:spPr>
        <p:txBody>
          <a:bodyPr wrap="square">
            <a:spAutoFit/>
          </a:bodyPr>
          <a:lstStyle/>
          <a:p>
            <a:pPr indent="-6350">
              <a:lnSpc>
                <a:spcPct val="150000"/>
              </a:lnSpc>
              <a:spcAft>
                <a:spcPts val="1375"/>
              </a:spcAft>
            </a:pPr>
            <a:r>
              <a:rPr lang="es-EC" sz="1600" dirty="0">
                <a:solidFill>
                  <a:srgbClr val="000000"/>
                </a:solidFill>
                <a:latin typeface="Century Gothic" panose="020B0502020202020204" pitchFamily="34" charset="0"/>
                <a:ea typeface="Calibri" panose="020F0502020204030204" pitchFamily="34" charset="0"/>
              </a:rPr>
              <a:t>Este procedimiento es relativamente indoloro, debido a que se realiza a través de micro inyecciones, y los posibles efectos secundarios se limitan a: </a:t>
            </a:r>
            <a:endParaRPr lang="es-EC" sz="1600" dirty="0" smtClean="0">
              <a:solidFill>
                <a:srgbClr val="000000"/>
              </a:solidFill>
              <a:latin typeface="Century Gothic" panose="020B0502020202020204" pitchFamily="34" charset="0"/>
              <a:ea typeface="Calibri" panose="020F0502020204030204" pitchFamily="34" charset="0"/>
            </a:endParaRPr>
          </a:p>
          <a:p>
            <a:pPr indent="-6350">
              <a:lnSpc>
                <a:spcPct val="150000"/>
              </a:lnSpc>
              <a:spcAft>
                <a:spcPts val="1375"/>
              </a:spcAft>
            </a:pPr>
            <a:endParaRPr lang="es-EC" sz="1600" dirty="0">
              <a:solidFill>
                <a:srgbClr val="000000"/>
              </a:solidFill>
              <a:latin typeface="Century Gothic" panose="020B0502020202020204" pitchFamily="34" charset="0"/>
              <a:ea typeface="Calibri" panose="020F0502020204030204" pitchFamily="34" charset="0"/>
            </a:endParaRPr>
          </a:p>
          <a:p>
            <a:pPr marL="279400" indent="-285750">
              <a:lnSpc>
                <a:spcPct val="150000"/>
              </a:lnSpc>
              <a:spcAft>
                <a:spcPts val="1375"/>
              </a:spcAft>
              <a:buFont typeface="Wingdings" panose="05000000000000000000" pitchFamily="2" charset="2"/>
              <a:buChar char="Ø"/>
            </a:pPr>
            <a:r>
              <a:rPr lang="es-EC" sz="1600" dirty="0">
                <a:solidFill>
                  <a:srgbClr val="000000"/>
                </a:solidFill>
                <a:latin typeface="Century Gothic" panose="020B0502020202020204" pitchFamily="34" charset="0"/>
                <a:ea typeface="Calibri" panose="020F0502020204030204" pitchFamily="34" charset="0"/>
              </a:rPr>
              <a:t>Una sensación de ardor que puede </a:t>
            </a:r>
            <a:r>
              <a:rPr lang="es-EC" sz="1600" dirty="0" smtClean="0">
                <a:solidFill>
                  <a:srgbClr val="000000"/>
                </a:solidFill>
                <a:latin typeface="Century Gothic" panose="020B0502020202020204" pitchFamily="34" charset="0"/>
                <a:ea typeface="Calibri" panose="020F0502020204030204" pitchFamily="34" charset="0"/>
              </a:rPr>
              <a:t>permanecer </a:t>
            </a:r>
            <a:r>
              <a:rPr lang="es-EC" sz="1600" dirty="0">
                <a:solidFill>
                  <a:srgbClr val="000000"/>
                </a:solidFill>
                <a:latin typeface="Century Gothic" panose="020B0502020202020204" pitchFamily="34" charset="0"/>
                <a:ea typeface="Calibri" panose="020F0502020204030204" pitchFamily="34" charset="0"/>
              </a:rPr>
              <a:t>por 15 </a:t>
            </a:r>
            <a:r>
              <a:rPr lang="es-EC" sz="1600" dirty="0" smtClean="0">
                <a:solidFill>
                  <a:srgbClr val="000000"/>
                </a:solidFill>
                <a:latin typeface="Century Gothic" panose="020B0502020202020204" pitchFamily="34" charset="0"/>
                <a:ea typeface="Calibri" panose="020F0502020204030204" pitchFamily="34" charset="0"/>
              </a:rPr>
              <a:t>o </a:t>
            </a:r>
            <a:r>
              <a:rPr lang="es-EC" sz="1600" dirty="0">
                <a:solidFill>
                  <a:srgbClr val="000000"/>
                </a:solidFill>
                <a:latin typeface="Century Gothic" panose="020B0502020202020204" pitchFamily="34" charset="0"/>
                <a:ea typeface="Calibri" panose="020F0502020204030204" pitchFamily="34" charset="0"/>
              </a:rPr>
              <a:t>20 </a:t>
            </a:r>
            <a:r>
              <a:rPr lang="es-EC" sz="1600" dirty="0" smtClean="0">
                <a:solidFill>
                  <a:srgbClr val="000000"/>
                </a:solidFill>
                <a:latin typeface="Century Gothic" panose="020B0502020202020204" pitchFamily="34" charset="0"/>
                <a:ea typeface="Calibri" panose="020F0502020204030204" pitchFamily="34" charset="0"/>
              </a:rPr>
              <a:t>min.</a:t>
            </a:r>
          </a:p>
          <a:p>
            <a:pPr marL="279400" indent="-285750">
              <a:lnSpc>
                <a:spcPct val="150000"/>
              </a:lnSpc>
              <a:spcAft>
                <a:spcPts val="1375"/>
              </a:spcAft>
              <a:buFont typeface="Wingdings" panose="05000000000000000000" pitchFamily="2" charset="2"/>
              <a:buChar char="Ø"/>
            </a:pPr>
            <a:r>
              <a:rPr lang="es-EC" sz="1600" dirty="0" smtClean="0">
                <a:solidFill>
                  <a:srgbClr val="000000"/>
                </a:solidFill>
                <a:latin typeface="Century Gothic" panose="020B0502020202020204" pitchFamily="34" charset="0"/>
                <a:ea typeface="Calibri" panose="020F0502020204030204" pitchFamily="34" charset="0"/>
              </a:rPr>
              <a:t>Hinchazón </a:t>
            </a:r>
            <a:r>
              <a:rPr lang="es-EC" sz="1600" dirty="0">
                <a:solidFill>
                  <a:srgbClr val="000000"/>
                </a:solidFill>
                <a:latin typeface="Century Gothic" panose="020B0502020202020204" pitchFamily="34" charset="0"/>
                <a:ea typeface="Calibri" panose="020F0502020204030204" pitchFamily="34" charset="0"/>
              </a:rPr>
              <a:t>menor que puede persistir de uno a cinco días (esto varía dependiendo del paciente) </a:t>
            </a:r>
            <a:endParaRPr lang="es-EC" sz="1600" dirty="0" smtClean="0">
              <a:solidFill>
                <a:srgbClr val="000000"/>
              </a:solidFill>
              <a:latin typeface="Century Gothic" panose="020B0502020202020204" pitchFamily="34" charset="0"/>
              <a:ea typeface="Calibri" panose="020F0502020204030204" pitchFamily="34" charset="0"/>
            </a:endParaRPr>
          </a:p>
          <a:p>
            <a:pPr marL="279400" indent="-285750">
              <a:lnSpc>
                <a:spcPct val="150000"/>
              </a:lnSpc>
              <a:spcAft>
                <a:spcPts val="1375"/>
              </a:spcAft>
              <a:buFont typeface="Wingdings" panose="05000000000000000000" pitchFamily="2" charset="2"/>
              <a:buChar char="Ø"/>
            </a:pPr>
            <a:r>
              <a:rPr lang="es-EC" sz="1600" dirty="0" smtClean="0">
                <a:solidFill>
                  <a:srgbClr val="000000"/>
                </a:solidFill>
                <a:latin typeface="Century Gothic" panose="020B0502020202020204" pitchFamily="34" charset="0"/>
                <a:ea typeface="Calibri" panose="020F0502020204030204" pitchFamily="34" charset="0"/>
              </a:rPr>
              <a:t>Una </a:t>
            </a:r>
            <a:r>
              <a:rPr lang="es-EC" sz="1600" dirty="0">
                <a:solidFill>
                  <a:srgbClr val="000000"/>
                </a:solidFill>
                <a:latin typeface="Century Gothic" panose="020B0502020202020204" pitchFamily="34" charset="0"/>
                <a:ea typeface="Calibri" panose="020F0502020204030204" pitchFamily="34" charset="0"/>
              </a:rPr>
              <a:t>sensación menor de incomodidad que puede persistir por varios días </a:t>
            </a:r>
            <a:endParaRPr lang="es-EC" sz="1600" dirty="0" smtClean="0">
              <a:solidFill>
                <a:srgbClr val="000000"/>
              </a:solidFill>
              <a:latin typeface="Century Gothic" panose="020B0502020202020204" pitchFamily="34" charset="0"/>
              <a:ea typeface="Calibri" panose="020F0502020204030204" pitchFamily="34" charset="0"/>
            </a:endParaRPr>
          </a:p>
          <a:p>
            <a:pPr marL="279400" indent="-285750">
              <a:lnSpc>
                <a:spcPct val="150000"/>
              </a:lnSpc>
              <a:spcAft>
                <a:spcPts val="1375"/>
              </a:spcAft>
              <a:buFont typeface="Wingdings" panose="05000000000000000000" pitchFamily="2" charset="2"/>
              <a:buChar char="Ø"/>
            </a:pPr>
            <a:r>
              <a:rPr lang="es-EC" sz="1600" dirty="0" smtClean="0">
                <a:solidFill>
                  <a:srgbClr val="000000"/>
                </a:solidFill>
                <a:latin typeface="Century Gothic" panose="020B0502020202020204" pitchFamily="34" charset="0"/>
                <a:ea typeface="Calibri" panose="020F0502020204030204" pitchFamily="34" charset="0"/>
              </a:rPr>
              <a:t>Una </a:t>
            </a:r>
            <a:r>
              <a:rPr lang="es-EC" sz="1600" dirty="0">
                <a:solidFill>
                  <a:srgbClr val="000000"/>
                </a:solidFill>
                <a:latin typeface="Century Gothic" panose="020B0502020202020204" pitchFamily="34" charset="0"/>
                <a:ea typeface="Calibri" panose="020F0502020204030204" pitchFamily="34" charset="0"/>
              </a:rPr>
              <a:t>decoloración menor de la piel, que se resuelve por sí sola o si se desea una solución más rápida se puede tratar la zona con peelings químicos. </a:t>
            </a:r>
            <a:endParaRPr lang="es-EC" sz="1600" dirty="0" smtClean="0">
              <a:solidFill>
                <a:srgbClr val="000000"/>
              </a:solidFill>
              <a:latin typeface="Century Gothic" panose="020B0502020202020204" pitchFamily="34" charset="0"/>
              <a:ea typeface="Calibri" panose="020F0502020204030204" pitchFamily="34" charset="0"/>
            </a:endParaRPr>
          </a:p>
          <a:p>
            <a:pPr marL="279400" indent="-285750">
              <a:lnSpc>
                <a:spcPct val="150000"/>
              </a:lnSpc>
              <a:spcAft>
                <a:spcPts val="1375"/>
              </a:spcAft>
              <a:buFont typeface="Wingdings" panose="05000000000000000000" pitchFamily="2" charset="2"/>
              <a:buChar char="Ø"/>
            </a:pPr>
            <a:r>
              <a:rPr lang="es-EC" sz="1600" dirty="0" smtClean="0">
                <a:solidFill>
                  <a:srgbClr val="000000"/>
                </a:solidFill>
                <a:latin typeface="Century Gothic" panose="020B0502020202020204" pitchFamily="34" charset="0"/>
                <a:ea typeface="Calibri" panose="020F0502020204030204" pitchFamily="34" charset="0"/>
              </a:rPr>
              <a:t>Un </a:t>
            </a:r>
            <a:r>
              <a:rPr lang="es-EC" sz="1600" dirty="0">
                <a:solidFill>
                  <a:srgbClr val="000000"/>
                </a:solidFill>
                <a:latin typeface="Century Gothic" panose="020B0502020202020204" pitchFamily="34" charset="0"/>
                <a:ea typeface="Calibri" panose="020F0502020204030204" pitchFamily="34" charset="0"/>
              </a:rPr>
              <a:t>riesgo leve de infección (esto puede ocurrir en cualquier tipo de procedimiento en que se requiera una inyección)</a:t>
            </a:r>
            <a:endParaRPr lang="es-EC" sz="1600" dirty="0">
              <a:latin typeface="Century Gothic" panose="020B0502020202020204" pitchFamily="34" charset="0"/>
            </a:endParaRPr>
          </a:p>
        </p:txBody>
      </p:sp>
      <p:sp>
        <p:nvSpPr>
          <p:cNvPr id="5" name="Marcador de número de diapositiva 4"/>
          <p:cNvSpPr>
            <a:spLocks noGrp="1"/>
          </p:cNvSpPr>
          <p:nvPr>
            <p:ph type="sldNum" sz="quarter" idx="12"/>
          </p:nvPr>
        </p:nvSpPr>
        <p:spPr/>
        <p:txBody>
          <a:bodyPr/>
          <a:lstStyle/>
          <a:p>
            <a:fld id="{64458A14-1691-4253-BF7A-82C8B7F9F7D1}" type="slidenum">
              <a:rPr lang="es-EC" smtClean="0"/>
              <a:t>6</a:t>
            </a:fld>
            <a:endParaRPr lang="es-EC"/>
          </a:p>
        </p:txBody>
      </p:sp>
      <p:sp>
        <p:nvSpPr>
          <p:cNvPr id="6" name="Marcador de pie de página 5"/>
          <p:cNvSpPr>
            <a:spLocks noGrp="1"/>
          </p:cNvSpPr>
          <p:nvPr>
            <p:ph type="ftr" sz="quarter" idx="11"/>
          </p:nvPr>
        </p:nvSpPr>
        <p:spPr/>
        <p:txBody>
          <a:bodyPr/>
          <a:lstStyle/>
          <a:p>
            <a:r>
              <a:rPr lang="es-EC" smtClean="0"/>
              <a:t>EDISON ISRAEL</a:t>
            </a:r>
            <a:endParaRPr lang="es-EC"/>
          </a:p>
        </p:txBody>
      </p:sp>
      <p:sp>
        <p:nvSpPr>
          <p:cNvPr id="8" name="Rectángulo 7"/>
          <p:cNvSpPr/>
          <p:nvPr/>
        </p:nvSpPr>
        <p:spPr>
          <a:xfrm>
            <a:off x="8444350" y="139573"/>
            <a:ext cx="3918060" cy="369332"/>
          </a:xfrm>
          <a:prstGeom prst="rect">
            <a:avLst/>
          </a:prstGeom>
        </p:spPr>
        <p:txBody>
          <a:bodyPr wrap="none">
            <a:spAutoFit/>
          </a:bodyPr>
          <a:lstStyle/>
          <a:p>
            <a:r>
              <a:rPr lang="es-EC" dirty="0" smtClean="0">
                <a:solidFill>
                  <a:schemeClr val="accent6">
                    <a:lumMod val="75000"/>
                  </a:schemeClr>
                </a:solidFill>
                <a:latin typeface="Bradley Hand ITC" panose="03070402050302030203" pitchFamily="66" charset="0"/>
              </a:rPr>
              <a:t>¨Mano </a:t>
            </a:r>
            <a:r>
              <a:rPr lang="es-EC" dirty="0">
                <a:solidFill>
                  <a:schemeClr val="accent6">
                    <a:lumMod val="75000"/>
                  </a:schemeClr>
                </a:solidFill>
                <a:latin typeface="Bradley Hand ITC" panose="03070402050302030203" pitchFamily="66" charset="0"/>
              </a:rPr>
              <a:t>lavada, salud bien </a:t>
            </a:r>
            <a:r>
              <a:rPr lang="es-EC" dirty="0" smtClean="0">
                <a:solidFill>
                  <a:schemeClr val="accent6">
                    <a:lumMod val="75000"/>
                  </a:schemeClr>
                </a:solidFill>
                <a:latin typeface="Bradley Hand ITC" panose="03070402050302030203" pitchFamily="66" charset="0"/>
              </a:rPr>
              <a:t>guardada¨</a:t>
            </a:r>
            <a:endParaRPr lang="es-EC" dirty="0">
              <a:solidFill>
                <a:schemeClr val="accent6">
                  <a:lumMod val="75000"/>
                </a:schemeClr>
              </a:solidFill>
              <a:latin typeface="Bradley Hand ITC" panose="03070402050302030203" pitchFamily="66" charset="0"/>
            </a:endParaRPr>
          </a:p>
        </p:txBody>
      </p:sp>
    </p:spTree>
    <p:extLst>
      <p:ext uri="{BB962C8B-B14F-4D97-AF65-F5344CB8AC3E}">
        <p14:creationId xmlns:p14="http://schemas.microsoft.com/office/powerpoint/2010/main" val="3954916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73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1268" name="Picture 4" descr="http://www.clinicastodoestetica.es/images/real/original_07.16.tc05.imagenes.ima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370431"/>
            <a:ext cx="4834535" cy="724326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5156200" y="1127541"/>
            <a:ext cx="6096000" cy="4610173"/>
          </a:xfrm>
          <a:prstGeom prst="rect">
            <a:avLst/>
          </a:prstGeom>
        </p:spPr>
        <p:txBody>
          <a:bodyPr>
            <a:spAutoFit/>
          </a:bodyPr>
          <a:lstStyle/>
          <a:p>
            <a:pPr algn="just">
              <a:lnSpc>
                <a:spcPct val="150000"/>
              </a:lnSpc>
            </a:pPr>
            <a:r>
              <a:rPr lang="es-EC" dirty="0">
                <a:solidFill>
                  <a:srgbClr val="000000"/>
                </a:solidFill>
                <a:latin typeface="Century Gothic" panose="020B0502020202020204" pitchFamily="34" charset="0"/>
                <a:ea typeface="Calibri" panose="020F0502020204030204" pitchFamily="34" charset="0"/>
              </a:rPr>
              <a:t>La </a:t>
            </a:r>
            <a:r>
              <a:rPr lang="es-EC" dirty="0" err="1">
                <a:solidFill>
                  <a:srgbClr val="000000"/>
                </a:solidFill>
                <a:latin typeface="Century Gothic" panose="020B0502020202020204" pitchFamily="34" charset="0"/>
                <a:ea typeface="Calibri" panose="020F0502020204030204" pitchFamily="34" charset="0"/>
              </a:rPr>
              <a:t>mesoterapia</a:t>
            </a:r>
            <a:r>
              <a:rPr lang="es-EC" dirty="0">
                <a:solidFill>
                  <a:srgbClr val="000000"/>
                </a:solidFill>
                <a:latin typeface="Century Gothic" panose="020B0502020202020204" pitchFamily="34" charset="0"/>
                <a:ea typeface="Calibri" panose="020F0502020204030204" pitchFamily="34" charset="0"/>
              </a:rPr>
              <a:t>, además de ser utilizada como tratamiento para la pérdida de peso y como procedimiento para combatir la celulitis, también se utiliza como una solución antienvejecimiento. Inyectada en pequeñas cantidades, un procedimiento de </a:t>
            </a:r>
            <a:r>
              <a:rPr lang="es-EC" dirty="0" err="1">
                <a:solidFill>
                  <a:srgbClr val="000000"/>
                </a:solidFill>
                <a:latin typeface="Century Gothic" panose="020B0502020202020204" pitchFamily="34" charset="0"/>
                <a:ea typeface="Calibri" panose="020F0502020204030204" pitchFamily="34" charset="0"/>
              </a:rPr>
              <a:t>mesoterapia</a:t>
            </a:r>
            <a:r>
              <a:rPr lang="es-EC" dirty="0">
                <a:solidFill>
                  <a:srgbClr val="000000"/>
                </a:solidFill>
                <a:latin typeface="Century Gothic" panose="020B0502020202020204" pitchFamily="34" charset="0"/>
                <a:ea typeface="Calibri" panose="020F0502020204030204" pitchFamily="34" charset="0"/>
              </a:rPr>
              <a:t> ayuda a rejuvenecer la piel vieja del cuello, manos, y otras áreas donde la piel se encuentra flácida. </a:t>
            </a:r>
            <a:endParaRPr lang="es-EC" dirty="0" smtClean="0">
              <a:solidFill>
                <a:srgbClr val="000000"/>
              </a:solidFill>
              <a:latin typeface="Century Gothic" panose="020B0502020202020204" pitchFamily="34" charset="0"/>
              <a:ea typeface="Calibri" panose="020F0502020204030204" pitchFamily="34" charset="0"/>
            </a:endParaRPr>
          </a:p>
          <a:p>
            <a:pPr algn="just">
              <a:lnSpc>
                <a:spcPct val="150000"/>
              </a:lnSpc>
            </a:pPr>
            <a:endParaRPr lang="es-EC" dirty="0">
              <a:solidFill>
                <a:srgbClr val="000000"/>
              </a:solidFill>
              <a:latin typeface="Century Gothic" panose="020B0502020202020204" pitchFamily="34" charset="0"/>
              <a:ea typeface="Calibri" panose="020F0502020204030204" pitchFamily="34" charset="0"/>
            </a:endParaRPr>
          </a:p>
          <a:p>
            <a:pPr algn="just">
              <a:lnSpc>
                <a:spcPct val="150000"/>
              </a:lnSpc>
            </a:pPr>
            <a:r>
              <a:rPr lang="es-EC" dirty="0" smtClean="0">
                <a:solidFill>
                  <a:srgbClr val="000000"/>
                </a:solidFill>
                <a:latin typeface="Century Gothic" panose="020B0502020202020204" pitchFamily="34" charset="0"/>
                <a:ea typeface="Calibri" panose="020F0502020204030204" pitchFamily="34" charset="0"/>
              </a:rPr>
              <a:t>En </a:t>
            </a:r>
            <a:r>
              <a:rPr lang="es-EC" dirty="0">
                <a:solidFill>
                  <a:srgbClr val="000000"/>
                </a:solidFill>
                <a:latin typeface="Century Gothic" panose="020B0502020202020204" pitchFamily="34" charset="0"/>
                <a:ea typeface="Calibri" panose="020F0502020204030204" pitchFamily="34" charset="0"/>
              </a:rPr>
              <a:t>algunos casos, este procedimiento es utilizado para tratar la pérdida del cabello.</a:t>
            </a:r>
            <a:endParaRPr lang="es-EC" dirty="0">
              <a:latin typeface="Century Gothic" panose="020B0502020202020204" pitchFamily="34" charset="0"/>
            </a:endParaRPr>
          </a:p>
        </p:txBody>
      </p:sp>
      <p:sp>
        <p:nvSpPr>
          <p:cNvPr id="6" name="Marcador de número de diapositiva 5"/>
          <p:cNvSpPr>
            <a:spLocks noGrp="1"/>
          </p:cNvSpPr>
          <p:nvPr>
            <p:ph type="sldNum" sz="quarter" idx="12"/>
          </p:nvPr>
        </p:nvSpPr>
        <p:spPr/>
        <p:txBody>
          <a:bodyPr/>
          <a:lstStyle/>
          <a:p>
            <a:fld id="{64458A14-1691-4253-BF7A-82C8B7F9F7D1}" type="slidenum">
              <a:rPr lang="es-EC" smtClean="0"/>
              <a:t>7</a:t>
            </a:fld>
            <a:endParaRPr lang="es-EC"/>
          </a:p>
        </p:txBody>
      </p:sp>
      <p:sp>
        <p:nvSpPr>
          <p:cNvPr id="7" name="Marcador de pie de página 6"/>
          <p:cNvSpPr>
            <a:spLocks noGrp="1"/>
          </p:cNvSpPr>
          <p:nvPr>
            <p:ph type="ftr" sz="quarter" idx="11"/>
          </p:nvPr>
        </p:nvSpPr>
        <p:spPr/>
        <p:txBody>
          <a:bodyPr/>
          <a:lstStyle/>
          <a:p>
            <a:r>
              <a:rPr lang="es-EC" smtClean="0"/>
              <a:t>EDISON ISRAEL</a:t>
            </a:r>
            <a:endParaRPr lang="es-EC"/>
          </a:p>
        </p:txBody>
      </p:sp>
      <p:sp>
        <p:nvSpPr>
          <p:cNvPr id="8" name="Rectángulo 7"/>
          <p:cNvSpPr/>
          <p:nvPr/>
        </p:nvSpPr>
        <p:spPr>
          <a:xfrm>
            <a:off x="8444350" y="139573"/>
            <a:ext cx="3918060" cy="369332"/>
          </a:xfrm>
          <a:prstGeom prst="rect">
            <a:avLst/>
          </a:prstGeom>
        </p:spPr>
        <p:txBody>
          <a:bodyPr wrap="none">
            <a:spAutoFit/>
          </a:bodyPr>
          <a:lstStyle/>
          <a:p>
            <a:r>
              <a:rPr lang="es-EC" dirty="0" smtClean="0">
                <a:solidFill>
                  <a:schemeClr val="accent6">
                    <a:lumMod val="75000"/>
                  </a:schemeClr>
                </a:solidFill>
                <a:latin typeface="Bradley Hand ITC" panose="03070402050302030203" pitchFamily="66" charset="0"/>
              </a:rPr>
              <a:t>¨Mano </a:t>
            </a:r>
            <a:r>
              <a:rPr lang="es-EC" dirty="0">
                <a:solidFill>
                  <a:schemeClr val="accent6">
                    <a:lumMod val="75000"/>
                  </a:schemeClr>
                </a:solidFill>
                <a:latin typeface="Bradley Hand ITC" panose="03070402050302030203" pitchFamily="66" charset="0"/>
              </a:rPr>
              <a:t>lavada, salud bien </a:t>
            </a:r>
            <a:r>
              <a:rPr lang="es-EC" dirty="0" smtClean="0">
                <a:solidFill>
                  <a:schemeClr val="accent6">
                    <a:lumMod val="75000"/>
                  </a:schemeClr>
                </a:solidFill>
                <a:latin typeface="Bradley Hand ITC" panose="03070402050302030203" pitchFamily="66" charset="0"/>
              </a:rPr>
              <a:t>guardada¨</a:t>
            </a:r>
            <a:endParaRPr lang="es-EC" dirty="0">
              <a:solidFill>
                <a:schemeClr val="accent6">
                  <a:lumMod val="75000"/>
                </a:schemeClr>
              </a:solidFill>
              <a:latin typeface="Bradley Hand ITC" panose="03070402050302030203" pitchFamily="66" charset="0"/>
            </a:endParaRPr>
          </a:p>
        </p:txBody>
      </p:sp>
    </p:spTree>
    <p:extLst>
      <p:ext uri="{BB962C8B-B14F-4D97-AF65-F5344CB8AC3E}">
        <p14:creationId xmlns:p14="http://schemas.microsoft.com/office/powerpoint/2010/main" val="2589634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juanromeropeluqueros.files.wordpress.com/2012/03/medicina-estetic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1" y="1397000"/>
            <a:ext cx="12247027" cy="5477043"/>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txBox="1">
            <a:spLocks/>
          </p:cNvSpPr>
          <p:nvPr/>
        </p:nvSpPr>
        <p:spPr>
          <a:xfrm>
            <a:off x="-394755" y="4420"/>
            <a:ext cx="7948497" cy="2387600"/>
          </a:xfrm>
          <a:prstGeom prst="rect">
            <a:avLst/>
          </a:prstGeom>
          <a:effectLst>
            <a:outerShdw blurRad="50800" dist="38100" algn="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8000" b="1" dirty="0" err="1"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Mesoterapia</a:t>
            </a:r>
            <a:endParaRPr lang="es-EC" sz="80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endParaRPr>
          </a:p>
          <a:p>
            <a:pPr algn="ctr"/>
            <a:r>
              <a:rPr lang="es-EC" sz="8000" b="1" dirty="0" smtClean="0">
                <a:ln w="0"/>
                <a:solidFill>
                  <a:schemeClr val="accent2"/>
                </a:solidFill>
                <a:effectLst>
                  <a:outerShdw blurRad="38100" dist="19050" dir="2700000" algn="tl" rotWithShape="0">
                    <a:schemeClr val="dk1">
                      <a:alpha val="40000"/>
                    </a:schemeClr>
                  </a:outerShdw>
                </a:effectLst>
                <a:latin typeface="Pristina" panose="03060402040406080204" pitchFamily="66" charset="0"/>
              </a:rPr>
              <a:t>Tratamiento general</a:t>
            </a:r>
            <a:endParaRPr lang="es-EC" sz="8000" b="1" dirty="0">
              <a:ln w="0"/>
              <a:solidFill>
                <a:schemeClr val="accent2"/>
              </a:solidFill>
              <a:effectLst>
                <a:outerShdw blurRad="38100" dist="19050" dir="2700000" algn="tl" rotWithShape="0">
                  <a:schemeClr val="dk1">
                    <a:alpha val="40000"/>
                  </a:schemeClr>
                </a:outerShdw>
              </a:effectLst>
              <a:latin typeface="Pristina" panose="03060402040406080204" pitchFamily="66" charset="0"/>
            </a:endParaRPr>
          </a:p>
        </p:txBody>
      </p:sp>
      <p:sp>
        <p:nvSpPr>
          <p:cNvPr id="6" name="Marcador de número de diapositiva 5"/>
          <p:cNvSpPr>
            <a:spLocks noGrp="1"/>
          </p:cNvSpPr>
          <p:nvPr>
            <p:ph type="sldNum" sz="quarter" idx="12"/>
          </p:nvPr>
        </p:nvSpPr>
        <p:spPr/>
        <p:txBody>
          <a:bodyPr/>
          <a:lstStyle/>
          <a:p>
            <a:fld id="{64458A14-1691-4253-BF7A-82C8B7F9F7D1}" type="slidenum">
              <a:rPr lang="es-EC" smtClean="0"/>
              <a:t>8</a:t>
            </a:fld>
            <a:endParaRPr lang="es-EC"/>
          </a:p>
        </p:txBody>
      </p:sp>
      <p:sp>
        <p:nvSpPr>
          <p:cNvPr id="7" name="Marcador de pie de página 6"/>
          <p:cNvSpPr>
            <a:spLocks noGrp="1"/>
          </p:cNvSpPr>
          <p:nvPr>
            <p:ph type="ftr" sz="quarter" idx="11"/>
          </p:nvPr>
        </p:nvSpPr>
        <p:spPr/>
        <p:txBody>
          <a:bodyPr/>
          <a:lstStyle/>
          <a:p>
            <a:r>
              <a:rPr lang="es-EC" smtClean="0"/>
              <a:t>EDISON ISRAEL</a:t>
            </a:r>
            <a:endParaRPr lang="es-EC"/>
          </a:p>
        </p:txBody>
      </p:sp>
      <p:sp>
        <p:nvSpPr>
          <p:cNvPr id="9" name="Rectángulo 8"/>
          <p:cNvSpPr/>
          <p:nvPr/>
        </p:nvSpPr>
        <p:spPr>
          <a:xfrm>
            <a:off x="8427725" y="139573"/>
            <a:ext cx="3918060" cy="369332"/>
          </a:xfrm>
          <a:prstGeom prst="rect">
            <a:avLst/>
          </a:prstGeom>
        </p:spPr>
        <p:txBody>
          <a:bodyPr wrap="none">
            <a:spAutoFit/>
          </a:bodyPr>
          <a:lstStyle/>
          <a:p>
            <a:r>
              <a:rPr lang="es-EC" dirty="0" smtClean="0">
                <a:solidFill>
                  <a:schemeClr val="accent6">
                    <a:lumMod val="75000"/>
                  </a:schemeClr>
                </a:solidFill>
                <a:latin typeface="Bradley Hand ITC" panose="03070402050302030203" pitchFamily="66" charset="0"/>
              </a:rPr>
              <a:t>¨Mano </a:t>
            </a:r>
            <a:r>
              <a:rPr lang="es-EC" dirty="0">
                <a:solidFill>
                  <a:schemeClr val="accent6">
                    <a:lumMod val="75000"/>
                  </a:schemeClr>
                </a:solidFill>
                <a:latin typeface="Bradley Hand ITC" panose="03070402050302030203" pitchFamily="66" charset="0"/>
              </a:rPr>
              <a:t>lavada, salud bien </a:t>
            </a:r>
            <a:r>
              <a:rPr lang="es-EC" dirty="0" smtClean="0">
                <a:solidFill>
                  <a:schemeClr val="accent6">
                    <a:lumMod val="75000"/>
                  </a:schemeClr>
                </a:solidFill>
                <a:latin typeface="Bradley Hand ITC" panose="03070402050302030203" pitchFamily="66" charset="0"/>
              </a:rPr>
              <a:t>guardada¨</a:t>
            </a:r>
            <a:endParaRPr lang="es-EC" dirty="0">
              <a:solidFill>
                <a:schemeClr val="accent6">
                  <a:lumMod val="75000"/>
                </a:schemeClr>
              </a:solidFill>
              <a:latin typeface="Bradley Hand ITC" panose="03070402050302030203" pitchFamily="66" charset="0"/>
            </a:endParaRPr>
          </a:p>
        </p:txBody>
      </p:sp>
    </p:spTree>
    <p:extLst>
      <p:ext uri="{BB962C8B-B14F-4D97-AF65-F5344CB8AC3E}">
        <p14:creationId xmlns:p14="http://schemas.microsoft.com/office/powerpoint/2010/main" val="3818747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90000">
              <a:schemeClr val="accent4">
                <a:lumMod val="0"/>
                <a:lumOff val="100000"/>
              </a:schemeClr>
            </a:gs>
            <a:gs pos="100000">
              <a:schemeClr val="accent4">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7410" name="Picture 2" descr="http://www.biut.cl/wp-content/uploads/2012/05/Mujer.6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1000"/>
            <a:ext cx="12204700" cy="393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79400" y="372189"/>
            <a:ext cx="11684000" cy="3000821"/>
          </a:xfrm>
          <a:prstGeom prst="rect">
            <a:avLst/>
          </a:prstGeom>
        </p:spPr>
        <p:txBody>
          <a:bodyPr wrap="square" numCol="2" spcCol="720000">
            <a:spAutoFit/>
          </a:bodyPr>
          <a:lstStyle/>
          <a:p>
            <a:pPr algn="just">
              <a:lnSpc>
                <a:spcPct val="150000"/>
              </a:lnSpc>
            </a:pPr>
            <a:r>
              <a:rPr lang="es-EC" dirty="0">
                <a:solidFill>
                  <a:srgbClr val="000000"/>
                </a:solidFill>
                <a:latin typeface="Century Gothic" panose="020B0502020202020204" pitchFamily="34" charset="0"/>
                <a:ea typeface="Calibri" panose="020F0502020204030204" pitchFamily="34" charset="0"/>
              </a:rPr>
              <a:t>Antes de una sesión de </a:t>
            </a:r>
            <a:r>
              <a:rPr lang="es-EC" dirty="0" err="1">
                <a:solidFill>
                  <a:srgbClr val="000000"/>
                </a:solidFill>
                <a:latin typeface="Century Gothic" panose="020B0502020202020204" pitchFamily="34" charset="0"/>
                <a:ea typeface="Calibri" panose="020F0502020204030204" pitchFamily="34" charset="0"/>
              </a:rPr>
              <a:t>mesoterapia</a:t>
            </a:r>
            <a:r>
              <a:rPr lang="es-EC" dirty="0">
                <a:solidFill>
                  <a:srgbClr val="000000"/>
                </a:solidFill>
                <a:latin typeface="Century Gothic" panose="020B0502020202020204" pitchFamily="34" charset="0"/>
                <a:ea typeface="Calibri" panose="020F0502020204030204" pitchFamily="34" charset="0"/>
              </a:rPr>
              <a:t>, el doctor identifica y mapea el área a ser tratada. Una vez que la área ha sido mapeada, la zona es desinfectada con alcohol y el paciente es colocado en la mesa de tratamiento antes de que las micro inyecciones sean administradas. </a:t>
            </a:r>
            <a:endParaRPr lang="es-EC" dirty="0" smtClean="0">
              <a:solidFill>
                <a:srgbClr val="000000"/>
              </a:solidFill>
              <a:latin typeface="Century Gothic" panose="020B0502020202020204" pitchFamily="34" charset="0"/>
              <a:ea typeface="Calibri" panose="020F0502020204030204" pitchFamily="34" charset="0"/>
            </a:endParaRPr>
          </a:p>
          <a:p>
            <a:pPr algn="just">
              <a:lnSpc>
                <a:spcPct val="150000"/>
              </a:lnSpc>
            </a:pPr>
            <a:endParaRPr lang="es-EC" dirty="0" smtClean="0">
              <a:solidFill>
                <a:srgbClr val="000000"/>
              </a:solidFill>
              <a:latin typeface="Century Gothic" panose="020B0502020202020204" pitchFamily="34" charset="0"/>
              <a:ea typeface="Calibri" panose="020F0502020204030204" pitchFamily="34" charset="0"/>
            </a:endParaRPr>
          </a:p>
          <a:p>
            <a:pPr algn="just">
              <a:lnSpc>
                <a:spcPct val="150000"/>
              </a:lnSpc>
            </a:pPr>
            <a:r>
              <a:rPr lang="es-EC" dirty="0" smtClean="0">
                <a:solidFill>
                  <a:srgbClr val="000000"/>
                </a:solidFill>
                <a:latin typeface="Century Gothic" panose="020B0502020202020204" pitchFamily="34" charset="0"/>
                <a:ea typeface="Calibri" panose="020F0502020204030204" pitchFamily="34" charset="0"/>
              </a:rPr>
              <a:t>Este </a:t>
            </a:r>
            <a:r>
              <a:rPr lang="es-EC" dirty="0">
                <a:solidFill>
                  <a:srgbClr val="000000"/>
                </a:solidFill>
                <a:latin typeface="Century Gothic" panose="020B0502020202020204" pitchFamily="34" charset="0"/>
                <a:ea typeface="Calibri" panose="020F0502020204030204" pitchFamily="34" charset="0"/>
              </a:rPr>
              <a:t>mapeo es extremadamente importante cuando se realiza un tratamiento contra la celulitis, ya que la mayoría de la celulitis va a desaparecer cuando el paciente se encuentre acostado, lo que dificulta el médico saber exactamente qué zonas hay que tratar.</a:t>
            </a:r>
            <a:endParaRPr lang="es-EC" dirty="0">
              <a:latin typeface="Century Gothic" panose="020B0502020202020204" pitchFamily="34" charset="0"/>
            </a:endParaRPr>
          </a:p>
        </p:txBody>
      </p:sp>
      <p:sp>
        <p:nvSpPr>
          <p:cNvPr id="5" name="Marcador de número de diapositiva 4"/>
          <p:cNvSpPr>
            <a:spLocks noGrp="1"/>
          </p:cNvSpPr>
          <p:nvPr>
            <p:ph type="sldNum" sz="quarter" idx="12"/>
          </p:nvPr>
        </p:nvSpPr>
        <p:spPr/>
        <p:txBody>
          <a:bodyPr/>
          <a:lstStyle/>
          <a:p>
            <a:fld id="{64458A14-1691-4253-BF7A-82C8B7F9F7D1}" type="slidenum">
              <a:rPr lang="es-EC" smtClean="0"/>
              <a:t>9</a:t>
            </a:fld>
            <a:endParaRPr lang="es-EC"/>
          </a:p>
        </p:txBody>
      </p:sp>
      <p:sp>
        <p:nvSpPr>
          <p:cNvPr id="6" name="Marcador de pie de página 5"/>
          <p:cNvSpPr>
            <a:spLocks noGrp="1"/>
          </p:cNvSpPr>
          <p:nvPr>
            <p:ph type="ftr" sz="quarter" idx="11"/>
          </p:nvPr>
        </p:nvSpPr>
        <p:spPr/>
        <p:txBody>
          <a:bodyPr/>
          <a:lstStyle/>
          <a:p>
            <a:r>
              <a:rPr lang="es-EC" smtClean="0"/>
              <a:t>EDISON ISRAEL</a:t>
            </a:r>
            <a:endParaRPr lang="es-EC"/>
          </a:p>
        </p:txBody>
      </p:sp>
      <p:sp>
        <p:nvSpPr>
          <p:cNvPr id="8" name="Rectángulo 7"/>
          <p:cNvSpPr/>
          <p:nvPr/>
        </p:nvSpPr>
        <p:spPr>
          <a:xfrm>
            <a:off x="8411100" y="139573"/>
            <a:ext cx="3918060" cy="369332"/>
          </a:xfrm>
          <a:prstGeom prst="rect">
            <a:avLst/>
          </a:prstGeom>
        </p:spPr>
        <p:txBody>
          <a:bodyPr wrap="none">
            <a:spAutoFit/>
          </a:bodyPr>
          <a:lstStyle/>
          <a:p>
            <a:r>
              <a:rPr lang="es-EC" dirty="0" smtClean="0">
                <a:solidFill>
                  <a:schemeClr val="accent6">
                    <a:lumMod val="75000"/>
                  </a:schemeClr>
                </a:solidFill>
                <a:latin typeface="Bradley Hand ITC" panose="03070402050302030203" pitchFamily="66" charset="0"/>
              </a:rPr>
              <a:t>¨Mano </a:t>
            </a:r>
            <a:r>
              <a:rPr lang="es-EC" dirty="0">
                <a:solidFill>
                  <a:schemeClr val="accent6">
                    <a:lumMod val="75000"/>
                  </a:schemeClr>
                </a:solidFill>
                <a:latin typeface="Bradley Hand ITC" panose="03070402050302030203" pitchFamily="66" charset="0"/>
              </a:rPr>
              <a:t>lavada, salud bien </a:t>
            </a:r>
            <a:r>
              <a:rPr lang="es-EC" dirty="0" smtClean="0">
                <a:solidFill>
                  <a:schemeClr val="accent6">
                    <a:lumMod val="75000"/>
                  </a:schemeClr>
                </a:solidFill>
                <a:latin typeface="Bradley Hand ITC" panose="03070402050302030203" pitchFamily="66" charset="0"/>
              </a:rPr>
              <a:t>guardada¨</a:t>
            </a:r>
            <a:endParaRPr lang="es-EC" dirty="0">
              <a:solidFill>
                <a:schemeClr val="accent6">
                  <a:lumMod val="75000"/>
                </a:schemeClr>
              </a:solidFill>
              <a:latin typeface="Bradley Hand ITC" panose="03070402050302030203" pitchFamily="66" charset="0"/>
            </a:endParaRPr>
          </a:p>
        </p:txBody>
      </p:sp>
    </p:spTree>
    <p:extLst>
      <p:ext uri="{BB962C8B-B14F-4D97-AF65-F5344CB8AC3E}">
        <p14:creationId xmlns:p14="http://schemas.microsoft.com/office/powerpoint/2010/main" val="1434466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1_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TotalTime>
  <Words>1406</Words>
  <Application>Microsoft Office PowerPoint</Application>
  <PresentationFormat>Panorámica</PresentationFormat>
  <Paragraphs>145</Paragraphs>
  <Slides>15</Slides>
  <Notes>2</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15</vt:i4>
      </vt:variant>
    </vt:vector>
  </HeadingPairs>
  <TitlesOfParts>
    <vt:vector size="25" baseType="lpstr">
      <vt:lpstr>Arial</vt:lpstr>
      <vt:lpstr>Bradley Hand ITC</vt:lpstr>
      <vt:lpstr>Calibri</vt:lpstr>
      <vt:lpstr>Calibri Light</vt:lpstr>
      <vt:lpstr>Century Gothic</vt:lpstr>
      <vt:lpstr>Pristina</vt:lpstr>
      <vt:lpstr>Wingdings</vt:lpstr>
      <vt:lpstr>Tema de Office</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MESOTERAPIA</dc:title>
  <dc:creator>Edison Israel</dc:creator>
  <cp:lastModifiedBy>Edison Israel</cp:lastModifiedBy>
  <cp:revision>59</cp:revision>
  <dcterms:created xsi:type="dcterms:W3CDTF">2013-06-30T01:26:52Z</dcterms:created>
  <dcterms:modified xsi:type="dcterms:W3CDTF">2013-06-30T16:33:40Z</dcterms:modified>
</cp:coreProperties>
</file>