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ctrTitle"/>
          </p:nvPr>
        </p:nvSpPr>
        <p:spPr>
          <a:xfrm>
            <a:off x="928662" y="1928803"/>
            <a:ext cx="7172348" cy="1470025"/>
          </a:xfrm>
        </p:spPr>
        <p:txBody>
          <a:bodyPr/>
          <a:lstStyle/>
          <a:p>
            <a:r>
              <a:rPr kumimoji="1" lang="es-ES" altLang="ja-JP" smtClean="0"/>
              <a:t>Haga clic para modificar el estilo de título del patrón</a:t>
            </a:r>
            <a:endParaRPr kumimoji="1" lang="ja-JP" altLang="en-US" dirty="0"/>
          </a:p>
        </p:txBody>
      </p:sp>
      <p:sp>
        <p:nvSpPr>
          <p:cNvPr id="8" name="図形 7"/>
          <p:cNvSpPr>
            <a:spLocks noGrp="1"/>
          </p:cNvSpPr>
          <p:nvPr>
            <p:ph type="subTitle" idx="1"/>
          </p:nvPr>
        </p:nvSpPr>
        <p:spPr>
          <a:xfrm>
            <a:off x="1371600" y="3643314"/>
            <a:ext cx="6400800" cy="128588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s-ES" altLang="ja-JP" smtClean="0"/>
              <a:t>Haga clic para modificar el estilo de subtítulo del patrón</a:t>
            </a:r>
            <a:endParaRPr kumimoji="1" lang="ja-JP" altLang="en-US" dirty="0"/>
          </a:p>
        </p:txBody>
      </p:sp>
      <p:sp>
        <p:nvSpPr>
          <p:cNvPr id="12" name="図形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92F2A-E497-4310-850B-A3CC5B41FCF4}" type="datetimeFigureOut">
              <a:rPr lang="es-AR" smtClean="0"/>
              <a:t>07/08/2013</a:t>
            </a:fld>
            <a:endParaRPr lang="es-AR"/>
          </a:p>
        </p:txBody>
      </p:sp>
      <p:sp>
        <p:nvSpPr>
          <p:cNvPr id="11" name="図形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18" name="図形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5941F-F838-4AE4-8411-9FD048A7D3C4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671514" y="274638"/>
            <a:ext cx="7829576" cy="1011222"/>
          </a:xfrm>
        </p:spPr>
        <p:txBody>
          <a:bodyPr/>
          <a:lstStyle/>
          <a:p>
            <a:r>
              <a:rPr kumimoji="1" lang="es-ES" altLang="ja-JP" smtClean="0"/>
              <a:t>Haga clic para modificar el estilo de título del patrón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671514" y="1285860"/>
            <a:ext cx="7829576" cy="4357718"/>
          </a:xfrm>
        </p:spPr>
        <p:txBody>
          <a:bodyPr vert="eaVert"/>
          <a:lstStyle/>
          <a:p>
            <a:pPr lvl="0"/>
            <a:r>
              <a:rPr kumimoji="1" lang="es-ES" altLang="ja-JP" smtClean="0"/>
              <a:t>Haga clic para modificar el estilo de texto del patrón</a:t>
            </a:r>
          </a:p>
          <a:p>
            <a:pPr lvl="1"/>
            <a:r>
              <a:rPr kumimoji="1" lang="es-ES" altLang="ja-JP" smtClean="0"/>
              <a:t>Segundo nivel</a:t>
            </a:r>
          </a:p>
          <a:p>
            <a:pPr lvl="2"/>
            <a:r>
              <a:rPr kumimoji="1" lang="es-ES" altLang="ja-JP" smtClean="0"/>
              <a:t>Tercer nivel</a:t>
            </a:r>
          </a:p>
          <a:p>
            <a:pPr lvl="3"/>
            <a:r>
              <a:rPr kumimoji="1" lang="es-ES" altLang="ja-JP" smtClean="0"/>
              <a:t>Cuarto nivel</a:t>
            </a:r>
          </a:p>
          <a:p>
            <a:pPr lvl="4"/>
            <a:r>
              <a:rPr kumimoji="1" lang="es-ES" altLang="ja-JP" smtClean="0"/>
              <a:t>Quinto nivel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92F2A-E497-4310-850B-A3CC5B41FCF4}" type="datetimeFigureOut">
              <a:rPr lang="es-AR" smtClean="0"/>
              <a:t>07/08/2013</a:t>
            </a:fld>
            <a:endParaRPr lang="es-AR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5941F-F838-4AE4-8411-9FD048A7D3C4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 orient="vert"/>
          </p:nvPr>
        </p:nvSpPr>
        <p:spPr>
          <a:xfrm>
            <a:off x="6643702" y="285730"/>
            <a:ext cx="1785950" cy="5565797"/>
          </a:xfrm>
        </p:spPr>
        <p:txBody>
          <a:bodyPr vert="eaVert"/>
          <a:lstStyle>
            <a:lvl1pPr>
              <a:defRPr>
                <a:gradFill flip="none" rotWithShape="1"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kumimoji="1" lang="es-ES" altLang="ja-JP" smtClean="0"/>
              <a:t>Haga clic para modificar el estilo de título del patrón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642910" y="274640"/>
            <a:ext cx="5834090" cy="5583253"/>
          </a:xfrm>
        </p:spPr>
        <p:txBody>
          <a:bodyPr vert="eaVert"/>
          <a:lstStyle/>
          <a:p>
            <a:pPr lvl="0"/>
            <a:r>
              <a:rPr kumimoji="1" lang="es-ES" altLang="ja-JP" smtClean="0"/>
              <a:t>Haga clic para modificar el estilo de texto del patrón</a:t>
            </a:r>
          </a:p>
          <a:p>
            <a:pPr lvl="1"/>
            <a:r>
              <a:rPr kumimoji="1" lang="es-ES" altLang="ja-JP" smtClean="0"/>
              <a:t>Segundo nivel</a:t>
            </a:r>
          </a:p>
          <a:p>
            <a:pPr lvl="2"/>
            <a:r>
              <a:rPr kumimoji="1" lang="es-ES" altLang="ja-JP" smtClean="0"/>
              <a:t>Tercer nivel</a:t>
            </a:r>
          </a:p>
          <a:p>
            <a:pPr lvl="3"/>
            <a:r>
              <a:rPr kumimoji="1" lang="es-ES" altLang="ja-JP" smtClean="0"/>
              <a:t>Cuarto nivel</a:t>
            </a:r>
          </a:p>
          <a:p>
            <a:pPr lvl="4"/>
            <a:r>
              <a:rPr kumimoji="1" lang="es-ES" altLang="ja-JP" smtClean="0"/>
              <a:t>Quinto nivel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652450" y="6356350"/>
            <a:ext cx="2133600" cy="365125"/>
          </a:xfrm>
        </p:spPr>
        <p:txBody>
          <a:bodyPr/>
          <a:lstStyle/>
          <a:p>
            <a:fld id="{70092F2A-E497-4310-850B-A3CC5B41FCF4}" type="datetimeFigureOut">
              <a:rPr lang="es-AR" smtClean="0"/>
              <a:t>07/08/2013</a:t>
            </a:fld>
            <a:endParaRPr lang="es-AR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6286512" y="6356350"/>
            <a:ext cx="2133600" cy="365125"/>
          </a:xfrm>
        </p:spPr>
        <p:txBody>
          <a:bodyPr/>
          <a:lstStyle/>
          <a:p>
            <a:fld id="{7695941F-F838-4AE4-8411-9FD048A7D3C4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es-ES" altLang="ja-JP" smtClean="0"/>
              <a:t>Haga clic para modificar el estilo de título del patrón</a:t>
            </a:r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s-ES" altLang="ja-JP" smtClean="0"/>
              <a:t>Haga clic para modificar el estilo de subtítulo del patrón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92F2A-E497-4310-850B-A3CC5B41FCF4}" type="datetimeFigureOut">
              <a:rPr lang="es-AR" smtClean="0"/>
              <a:t>07/08/2013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5941F-F838-4AE4-8411-9FD048A7D3C4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s-ES" altLang="ja-JP" smtClean="0"/>
              <a:t>Haga clic para modificar el estilo de título del patrón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es-ES" altLang="ja-JP" smtClean="0"/>
              <a:t>Haga clic para modificar el estilo de texto del patrón</a:t>
            </a:r>
          </a:p>
          <a:p>
            <a:pPr lvl="1"/>
            <a:r>
              <a:rPr kumimoji="1" lang="es-ES" altLang="ja-JP" smtClean="0"/>
              <a:t>Segundo nivel</a:t>
            </a:r>
          </a:p>
          <a:p>
            <a:pPr lvl="2"/>
            <a:r>
              <a:rPr kumimoji="1" lang="es-ES" altLang="ja-JP" smtClean="0"/>
              <a:t>Tercer nivel</a:t>
            </a:r>
          </a:p>
          <a:p>
            <a:pPr lvl="3"/>
            <a:r>
              <a:rPr kumimoji="1" lang="es-ES" altLang="ja-JP" smtClean="0"/>
              <a:t>Cuarto nivel</a:t>
            </a:r>
          </a:p>
          <a:p>
            <a:pPr lvl="4"/>
            <a:r>
              <a:rPr kumimoji="1" lang="es-ES" altLang="ja-JP" smtClean="0"/>
              <a:t>Quinto nivel</a:t>
            </a:r>
            <a:endParaRPr kumimoji="1" lang="ja-JP" altLang="en-US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92F2A-E497-4310-850B-A3CC5B41FCF4}" type="datetimeFigureOut">
              <a:rPr lang="es-AR" smtClean="0"/>
              <a:t>07/08/2013</a:t>
            </a:fld>
            <a:endParaRPr lang="es-AR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5941F-F838-4AE4-8411-9FD048A7D3C4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1000100" y="4714884"/>
            <a:ext cx="7215239" cy="86200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es-ES" altLang="ja-JP" smtClean="0"/>
              <a:t>Haga clic para modificar el estilo de título del patrón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1000101" y="2857496"/>
            <a:ext cx="7215238" cy="178595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2"/>
                </a:solidFill>
              </a:defRPr>
            </a:lvl2pPr>
            <a:lvl3pPr marL="914400" indent="0">
              <a:buNone/>
              <a:defRPr sz="1600">
                <a:solidFill>
                  <a:schemeClr val="tx2"/>
                </a:solidFill>
              </a:defRPr>
            </a:lvl3pPr>
            <a:lvl4pPr marL="1371600" indent="0">
              <a:buNone/>
              <a:defRPr sz="1400">
                <a:solidFill>
                  <a:schemeClr val="tx2"/>
                </a:solidFill>
              </a:defRPr>
            </a:lvl4pPr>
            <a:lvl5pPr marL="1828800" indent="0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s-ES" altLang="ja-JP" smtClean="0"/>
              <a:t>Haga clic para modificar el estilo de texto del patrón</a:t>
            </a:r>
          </a:p>
          <a:p>
            <a:pPr lvl="1"/>
            <a:r>
              <a:rPr kumimoji="1" lang="es-ES" altLang="ja-JP" smtClean="0"/>
              <a:t>Segundo nivel</a:t>
            </a:r>
          </a:p>
          <a:p>
            <a:pPr lvl="2"/>
            <a:r>
              <a:rPr kumimoji="1" lang="es-ES" altLang="ja-JP" smtClean="0"/>
              <a:t>Tercer nivel</a:t>
            </a:r>
          </a:p>
          <a:p>
            <a:pPr lvl="3"/>
            <a:r>
              <a:rPr kumimoji="1" lang="es-ES" altLang="ja-JP" smtClean="0"/>
              <a:t>Cuarto nivel</a:t>
            </a:r>
          </a:p>
          <a:p>
            <a:pPr lvl="4"/>
            <a:r>
              <a:rPr kumimoji="1" lang="es-ES" altLang="ja-JP" smtClean="0"/>
              <a:t>Quinto nivel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92F2A-E497-4310-850B-A3CC5B41FCF4}" type="datetimeFigureOut">
              <a:rPr lang="es-AR" smtClean="0"/>
              <a:t>07/08/2013</a:t>
            </a:fld>
            <a:endParaRPr lang="es-AR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5941F-F838-4AE4-8411-9FD048A7D3C4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s-ES" altLang="ja-JP" smtClean="0"/>
              <a:t>Haga clic para modificar el estilo de título del patrón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s-ES" altLang="ja-JP" smtClean="0"/>
              <a:t>Haga clic para modificar el estilo de texto del patrón</a:t>
            </a:r>
          </a:p>
          <a:p>
            <a:pPr lvl="1"/>
            <a:r>
              <a:rPr kumimoji="1" lang="es-ES" altLang="ja-JP" smtClean="0"/>
              <a:t>Segundo nivel</a:t>
            </a:r>
          </a:p>
          <a:p>
            <a:pPr lvl="2"/>
            <a:r>
              <a:rPr kumimoji="1" lang="es-ES" altLang="ja-JP" smtClean="0"/>
              <a:t>Tercer nivel</a:t>
            </a:r>
          </a:p>
          <a:p>
            <a:pPr lvl="3"/>
            <a:r>
              <a:rPr kumimoji="1" lang="es-ES" altLang="ja-JP" smtClean="0"/>
              <a:t>Cuarto nivel</a:t>
            </a:r>
          </a:p>
          <a:p>
            <a:pPr lvl="4"/>
            <a:r>
              <a:rPr kumimoji="1" lang="es-ES" altLang="ja-JP" smtClean="0"/>
              <a:t>Quinto nivel</a:t>
            </a:r>
            <a:endParaRPr kumimoji="1" lang="ja-JP" altLang="en-US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s-ES" altLang="ja-JP" smtClean="0"/>
              <a:t>Haga clic para modificar el estilo de texto del patrón</a:t>
            </a:r>
          </a:p>
          <a:p>
            <a:pPr lvl="1"/>
            <a:r>
              <a:rPr kumimoji="1" lang="es-ES" altLang="ja-JP" smtClean="0"/>
              <a:t>Segundo nivel</a:t>
            </a:r>
          </a:p>
          <a:p>
            <a:pPr lvl="2"/>
            <a:r>
              <a:rPr kumimoji="1" lang="es-ES" altLang="ja-JP" smtClean="0"/>
              <a:t>Tercer nivel</a:t>
            </a:r>
          </a:p>
          <a:p>
            <a:pPr lvl="3"/>
            <a:r>
              <a:rPr kumimoji="1" lang="es-ES" altLang="ja-JP" smtClean="0"/>
              <a:t>Cuarto nivel</a:t>
            </a:r>
          </a:p>
          <a:p>
            <a:pPr lvl="4"/>
            <a:r>
              <a:rPr kumimoji="1" lang="es-ES" altLang="ja-JP" smtClean="0"/>
              <a:t>Quinto nivel</a:t>
            </a:r>
            <a:endParaRPr kumimoji="1" lang="ja-JP" altLang="en-US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92F2A-E497-4310-850B-A3CC5B41FCF4}" type="datetimeFigureOut">
              <a:rPr lang="es-AR" smtClean="0"/>
              <a:t>07/08/2013</a:t>
            </a:fld>
            <a:endParaRPr lang="es-AR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5941F-F838-4AE4-8411-9FD048A7D3C4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s-ES" altLang="ja-JP" smtClean="0"/>
              <a:t>Haga clic para modificar el estilo de título del patrón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s-ES" altLang="ja-JP" smtClean="0"/>
              <a:t>Haga clic para modificar el estilo de texto del patrón</a:t>
            </a:r>
          </a:p>
          <a:p>
            <a:pPr lvl="1"/>
            <a:r>
              <a:rPr kumimoji="1" lang="es-ES" altLang="ja-JP" smtClean="0"/>
              <a:t>Segundo nivel</a:t>
            </a:r>
          </a:p>
          <a:p>
            <a:pPr lvl="2"/>
            <a:r>
              <a:rPr kumimoji="1" lang="es-ES" altLang="ja-JP" smtClean="0"/>
              <a:t>Tercer nivel</a:t>
            </a:r>
          </a:p>
          <a:p>
            <a:pPr lvl="3"/>
            <a:r>
              <a:rPr kumimoji="1" lang="es-ES" altLang="ja-JP" smtClean="0"/>
              <a:t>Cuarto nivel</a:t>
            </a:r>
          </a:p>
          <a:p>
            <a:pPr lvl="4"/>
            <a:r>
              <a:rPr kumimoji="1" lang="es-ES" altLang="ja-JP" smtClean="0"/>
              <a:t>Quinto nivel</a:t>
            </a:r>
            <a:endParaRPr lang="ja-JP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s-ES" altLang="ja-JP" smtClean="0"/>
              <a:t>Haga clic para modificar el estilo de texto del patrón</a:t>
            </a:r>
          </a:p>
          <a:p>
            <a:pPr lvl="1"/>
            <a:r>
              <a:rPr kumimoji="1" lang="es-ES" altLang="ja-JP" smtClean="0"/>
              <a:t>Segundo nivel</a:t>
            </a:r>
          </a:p>
          <a:p>
            <a:pPr lvl="2"/>
            <a:r>
              <a:rPr kumimoji="1" lang="es-ES" altLang="ja-JP" smtClean="0"/>
              <a:t>Tercer nivel</a:t>
            </a:r>
          </a:p>
          <a:p>
            <a:pPr lvl="3"/>
            <a:r>
              <a:rPr kumimoji="1" lang="es-ES" altLang="ja-JP" smtClean="0"/>
              <a:t>Cuarto nivel</a:t>
            </a:r>
          </a:p>
          <a:p>
            <a:pPr lvl="4"/>
            <a:r>
              <a:rPr kumimoji="1" lang="es-ES" altLang="ja-JP" smtClean="0"/>
              <a:t>Quinto nivel</a:t>
            </a:r>
            <a:endParaRPr kumimoji="1" lang="ja-JP" altLang="en-US"/>
          </a:p>
        </p:txBody>
      </p:sp>
      <p:sp>
        <p:nvSpPr>
          <p:cNvPr id="5" name="図形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s-ES" altLang="ja-JP" smtClean="0"/>
              <a:t>Haga clic para modificar el estilo de texto del patrón</a:t>
            </a:r>
          </a:p>
          <a:p>
            <a:pPr lvl="1"/>
            <a:r>
              <a:rPr kumimoji="1" lang="es-ES" altLang="ja-JP" smtClean="0"/>
              <a:t>Segundo nivel</a:t>
            </a:r>
          </a:p>
          <a:p>
            <a:pPr lvl="2"/>
            <a:r>
              <a:rPr kumimoji="1" lang="es-ES" altLang="ja-JP" smtClean="0"/>
              <a:t>Tercer nivel</a:t>
            </a:r>
          </a:p>
          <a:p>
            <a:pPr lvl="3"/>
            <a:r>
              <a:rPr kumimoji="1" lang="es-ES" altLang="ja-JP" smtClean="0"/>
              <a:t>Cuarto nivel</a:t>
            </a:r>
          </a:p>
          <a:p>
            <a:pPr lvl="4"/>
            <a:r>
              <a:rPr kumimoji="1" lang="es-ES" altLang="ja-JP" smtClean="0"/>
              <a:t>Quinto nivel</a:t>
            </a:r>
            <a:endParaRPr lang="ja-JP"/>
          </a:p>
        </p:txBody>
      </p:sp>
      <p:sp>
        <p:nvSpPr>
          <p:cNvPr id="6" name="図形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s-ES" altLang="ja-JP" smtClean="0"/>
              <a:t>Haga clic para modificar el estilo de texto del patrón</a:t>
            </a:r>
          </a:p>
          <a:p>
            <a:pPr lvl="1"/>
            <a:r>
              <a:rPr kumimoji="1" lang="es-ES" altLang="ja-JP" smtClean="0"/>
              <a:t>Segundo nivel</a:t>
            </a:r>
          </a:p>
          <a:p>
            <a:pPr lvl="2"/>
            <a:r>
              <a:rPr kumimoji="1" lang="es-ES" altLang="ja-JP" smtClean="0"/>
              <a:t>Tercer nivel</a:t>
            </a:r>
          </a:p>
          <a:p>
            <a:pPr lvl="3"/>
            <a:r>
              <a:rPr kumimoji="1" lang="es-ES" altLang="ja-JP" smtClean="0"/>
              <a:t>Cuarto nivel</a:t>
            </a:r>
          </a:p>
          <a:p>
            <a:pPr lvl="4"/>
            <a:r>
              <a:rPr kumimoji="1" lang="es-ES" altLang="ja-JP" smtClean="0"/>
              <a:t>Quinto nivel</a:t>
            </a:r>
            <a:endParaRPr kumimoji="1" lang="ja-JP" altLang="en-US"/>
          </a:p>
        </p:txBody>
      </p:sp>
      <p:sp>
        <p:nvSpPr>
          <p:cNvPr id="7" name="図形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92F2A-E497-4310-850B-A3CC5B41FCF4}" type="datetimeFigureOut">
              <a:rPr lang="es-AR" smtClean="0"/>
              <a:t>07/08/2013</a:t>
            </a:fld>
            <a:endParaRPr lang="es-AR"/>
          </a:p>
        </p:txBody>
      </p:sp>
      <p:sp>
        <p:nvSpPr>
          <p:cNvPr id="8" name="図形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図形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5941F-F838-4AE4-8411-9FD048A7D3C4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1671646" y="4572008"/>
            <a:ext cx="6400816" cy="928686"/>
          </a:xfrm>
        </p:spPr>
        <p:txBody>
          <a:bodyPr/>
          <a:lstStyle/>
          <a:p>
            <a:r>
              <a:rPr kumimoji="1" lang="es-ES" altLang="ja-JP" smtClean="0"/>
              <a:t>Haga clic para modificar el estilo de título del patrón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92F2A-E497-4310-850B-A3CC5B41FCF4}" type="datetimeFigureOut">
              <a:rPr lang="es-AR" smtClean="0"/>
              <a:t>07/08/2013</a:t>
            </a:fld>
            <a:endParaRPr lang="es-AR"/>
          </a:p>
        </p:txBody>
      </p:sp>
      <p:sp>
        <p:nvSpPr>
          <p:cNvPr id="4" name="図形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図形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5941F-F838-4AE4-8411-9FD048A7D3C4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92F2A-E497-4310-850B-A3CC5B41FCF4}" type="datetimeFigureOut">
              <a:rPr lang="es-AR" smtClean="0"/>
              <a:t>07/08/2013</a:t>
            </a:fld>
            <a:endParaRPr lang="es-AR"/>
          </a:p>
        </p:txBody>
      </p:sp>
      <p:sp>
        <p:nvSpPr>
          <p:cNvPr id="3" name="図形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図形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5941F-F838-4AE4-8411-9FD048A7D3C4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es-ES" altLang="ja-JP" smtClean="0"/>
              <a:t>Haga clic para modificar el estilo de título del patrón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3575050" y="1428737"/>
            <a:ext cx="5111750" cy="469742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s-ES" altLang="ja-JP" smtClean="0"/>
              <a:t>Haga clic para modificar el estilo de texto del patrón</a:t>
            </a:r>
          </a:p>
          <a:p>
            <a:pPr lvl="1"/>
            <a:r>
              <a:rPr kumimoji="1" lang="es-ES" altLang="ja-JP" smtClean="0"/>
              <a:t>Segundo nivel</a:t>
            </a:r>
          </a:p>
          <a:p>
            <a:pPr lvl="2"/>
            <a:r>
              <a:rPr kumimoji="1" lang="es-ES" altLang="ja-JP" smtClean="0"/>
              <a:t>Tercer nivel</a:t>
            </a:r>
          </a:p>
          <a:p>
            <a:pPr lvl="3"/>
            <a:r>
              <a:rPr kumimoji="1" lang="es-ES" altLang="ja-JP" smtClean="0"/>
              <a:t>Cuarto nivel</a:t>
            </a:r>
          </a:p>
          <a:p>
            <a:pPr lvl="4"/>
            <a:r>
              <a:rPr kumimoji="1" lang="es-ES" altLang="ja-JP" smtClean="0"/>
              <a:t>Quinto nivel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s-ES" altLang="ja-JP" smtClean="0"/>
              <a:t>Haga clic para modificar el estilo de texto del patrón</a:t>
            </a:r>
          </a:p>
          <a:p>
            <a:pPr lvl="1"/>
            <a:r>
              <a:rPr kumimoji="1" lang="es-ES" altLang="ja-JP" smtClean="0"/>
              <a:t>Segundo nivel</a:t>
            </a:r>
          </a:p>
          <a:p>
            <a:pPr lvl="2"/>
            <a:r>
              <a:rPr kumimoji="1" lang="es-ES" altLang="ja-JP" smtClean="0"/>
              <a:t>Tercer nivel</a:t>
            </a:r>
          </a:p>
          <a:p>
            <a:pPr lvl="3"/>
            <a:r>
              <a:rPr kumimoji="1" lang="es-ES" altLang="ja-JP" smtClean="0"/>
              <a:t>Cuarto nivel</a:t>
            </a:r>
          </a:p>
          <a:p>
            <a:pPr lvl="4"/>
            <a:r>
              <a:rPr kumimoji="1" lang="es-ES" altLang="ja-JP" smtClean="0"/>
              <a:t>Quinto nivel</a:t>
            </a:r>
            <a:endParaRPr lang="ja-JP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92F2A-E497-4310-850B-A3CC5B41FCF4}" type="datetimeFigureOut">
              <a:rPr lang="es-AR" smtClean="0"/>
              <a:t>07/08/2013</a:t>
            </a:fld>
            <a:endParaRPr lang="es-AR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5941F-F838-4AE4-8411-9FD048A7D3C4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1792288" y="5014914"/>
            <a:ext cx="5486400" cy="414350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kumimoji="1" lang="es-ES" altLang="ja-JP" smtClean="0"/>
              <a:t>Haga clic para modificar el estilo de título del patrón</a:t>
            </a:r>
            <a:endParaRPr kumimoji="1" lang="ja-JP" altLang="en-US" dirty="0"/>
          </a:p>
        </p:txBody>
      </p:sp>
      <p:sp>
        <p:nvSpPr>
          <p:cNvPr id="3" name="正方形/長方形 2"/>
          <p:cNvSpPr>
            <a:spLocks noGrp="1"/>
          </p:cNvSpPr>
          <p:nvPr>
            <p:ph type="pic" idx="1"/>
          </p:nvPr>
        </p:nvSpPr>
        <p:spPr>
          <a:xfrm>
            <a:off x="1792288" y="742960"/>
            <a:ext cx="5486400" cy="4114800"/>
          </a:xfrm>
          <a:prstGeom prst="rect">
            <a:avLst/>
          </a:prstGeom>
          <a:noFill/>
          <a:ln w="50800" cap="sq">
            <a:solidFill>
              <a:schemeClr val="tx1"/>
            </a:solidFill>
            <a:miter lim="800000"/>
          </a:ln>
          <a:effectLst>
            <a:outerShdw blurRad="76200" dist="50800" dir="13500000" algn="tl" rotWithShape="0">
              <a:schemeClr val="bg1">
                <a:alpha val="80000"/>
              </a:scheme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es-ES" altLang="ja-JP" smtClean="0"/>
              <a:t>Haga clic en el icono para agregar una imagen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1792288" y="5481658"/>
            <a:ext cx="5486400" cy="804862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s-ES" altLang="ja-JP" smtClean="0"/>
              <a:t>Haga clic para modificar el estilo de texto del patrón</a:t>
            </a:r>
          </a:p>
          <a:p>
            <a:pPr lvl="1"/>
            <a:r>
              <a:rPr kumimoji="1" lang="es-ES" altLang="ja-JP" smtClean="0"/>
              <a:t>Segundo nivel</a:t>
            </a:r>
          </a:p>
          <a:p>
            <a:pPr lvl="2"/>
            <a:r>
              <a:rPr kumimoji="1" lang="es-ES" altLang="ja-JP" smtClean="0"/>
              <a:t>Tercer nivel</a:t>
            </a:r>
          </a:p>
          <a:p>
            <a:pPr lvl="3"/>
            <a:r>
              <a:rPr kumimoji="1" lang="es-ES" altLang="ja-JP" smtClean="0"/>
              <a:t>Cuarto nivel</a:t>
            </a:r>
          </a:p>
          <a:p>
            <a:pPr lvl="4"/>
            <a:r>
              <a:rPr kumimoji="1" lang="es-ES" altLang="ja-JP" smtClean="0"/>
              <a:t>Quinto nivel</a:t>
            </a:r>
            <a:endParaRPr lang="ja-JP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92F2A-E497-4310-850B-A3CC5B41FCF4}" type="datetimeFigureOut">
              <a:rPr lang="es-AR" smtClean="0"/>
              <a:t>07/08/2013</a:t>
            </a:fld>
            <a:endParaRPr lang="es-AR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5941F-F838-4AE4-8411-9FD048A7D3C4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正方形/長方形 17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lang="ja-JP" dirty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</a:p>
          <a:p>
            <a:pPr lvl="5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6</a:t>
            </a:r>
            <a:r>
              <a:rPr kumimoji="1" lang="ja-JP" altLang="en-US" dirty="0" smtClean="0"/>
              <a:t>レベル</a:t>
            </a:r>
          </a:p>
          <a:p>
            <a:pPr lvl="6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7</a:t>
            </a:r>
            <a:r>
              <a:rPr kumimoji="1" lang="ja-JP" altLang="en-US" dirty="0" smtClean="0"/>
              <a:t>レベル</a:t>
            </a:r>
          </a:p>
          <a:p>
            <a:pPr lvl="7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8</a:t>
            </a:r>
            <a:r>
              <a:rPr kumimoji="1" lang="ja-JP" altLang="en-US" dirty="0" smtClean="0"/>
              <a:t>レベル</a:t>
            </a:r>
          </a:p>
          <a:p>
            <a:pPr lvl="8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9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29" name="正方形/長方形 28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70092F2A-E497-4310-850B-A3CC5B41FCF4}" type="datetimeFigureOut">
              <a:rPr lang="es-AR" smtClean="0"/>
              <a:t>07/08/2013</a:t>
            </a:fld>
            <a:endParaRPr lang="es-AR"/>
          </a:p>
        </p:txBody>
      </p:sp>
      <p:sp>
        <p:nvSpPr>
          <p:cNvPr id="4" name="正方形/長方形 3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10" name="正方形/長方形 9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7695941F-F838-4AE4-8411-9FD048A7D3C4}" type="slidenum">
              <a:rPr lang="es-AR" smtClean="0"/>
              <a:t>‹Nº›</a:t>
            </a:fld>
            <a:endParaRPr lang="es-AR"/>
          </a:p>
        </p:txBody>
      </p:sp>
      <p:sp>
        <p:nvSpPr>
          <p:cNvPr id="22" name="正方形/長方形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</p:spPr>
        <p:txBody>
          <a:bodyPr vert="horz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1" latinLnBrk="0" hangingPunct="1">
        <a:spcBef>
          <a:spcPct val="0"/>
        </a:spcBef>
        <a:buNone/>
        <a:defRPr kumimoji="1" sz="4400" baseline="0">
          <a:ln w="12700">
            <a:solidFill>
              <a:schemeClr val="tx1">
                <a:tint val="95000"/>
              </a:schemeClr>
            </a:solidFill>
          </a:ln>
          <a:gradFill>
            <a:gsLst>
              <a:gs pos="0">
                <a:schemeClr val="tx1">
                  <a:tint val="65000"/>
                </a:schemeClr>
              </a:gs>
              <a:gs pos="49900">
                <a:schemeClr val="tx1">
                  <a:tint val="95000"/>
                </a:schemeClr>
              </a:gs>
              <a:gs pos="50000">
                <a:schemeClr val="tx1"/>
              </a:gs>
              <a:gs pos="100000">
                <a:schemeClr val="tx1">
                  <a:tint val="95000"/>
                </a:schemeClr>
              </a:gs>
            </a:gsLst>
            <a:lin ang="5400000" scaled="1"/>
          </a:gradFill>
          <a:effectLst>
            <a:outerShdw blurRad="127000" algn="tl" rotWithShape="0">
              <a:schemeClr val="bg1">
                <a:alpha val="5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tx1"/>
        </a:buClr>
        <a:buFont typeface="Wingdings"/>
        <a:buChar char="n"/>
        <a:defRPr kumimoji="1" sz="3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>
            <a:shade val="75000"/>
          </a:schemeClr>
        </a:buClr>
        <a:buSzPct val="85000"/>
        <a:buFont typeface="Wingdings"/>
        <a:buChar char="n"/>
        <a:defRPr kumimoji="1" sz="28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4">
            <a:shade val="50000"/>
          </a:schemeClr>
        </a:buClr>
        <a:buSzPct val="75000"/>
        <a:buFont typeface="Wingdings"/>
        <a:buChar char="n"/>
        <a:defRPr kumimoji="1" sz="24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6">
            <a:shade val="50000"/>
          </a:schemeClr>
        </a:buClr>
        <a:buSzPct val="75000"/>
        <a:buFont typeface="Wingdings"/>
        <a:buChar char="n"/>
        <a:defRPr kumimoji="1" sz="2000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3">
            <a:shade val="50000"/>
          </a:schemeClr>
        </a:buClr>
        <a:buSzPct val="70000"/>
        <a:buFont typeface="Wingdings"/>
        <a:buChar char="n"/>
        <a:defRPr kumimoji="1" sz="20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>
            <a:shade val="50000"/>
          </a:schemeClr>
        </a:buClr>
        <a:buSzPct val="60000"/>
        <a:buFont typeface="Wingdings"/>
        <a:buChar char="n"/>
        <a:defRPr kumimoji="1" sz="20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2">
            <a:shade val="50000"/>
          </a:schemeClr>
        </a:buClr>
        <a:buSzPct val="60000"/>
        <a:buFont typeface="Wingdings"/>
        <a:buChar char="n"/>
        <a:defRPr kumimoji="1" sz="20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5">
            <a:shade val="50000"/>
          </a:schemeClr>
        </a:buClr>
        <a:buSzPct val="60000"/>
        <a:buFont typeface="Wingdings"/>
        <a:buChar char="n"/>
        <a:defRPr kumimoji="1" sz="20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tx1"/>
        </a:buClr>
        <a:buSzPct val="50000"/>
        <a:buFont typeface="Wingdings"/>
        <a:buChar char="n"/>
        <a:defRPr kumimoji="1" sz="20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34848" y="548680"/>
            <a:ext cx="7172348" cy="1470025"/>
          </a:xfrm>
        </p:spPr>
        <p:txBody>
          <a:bodyPr/>
          <a:lstStyle/>
          <a:p>
            <a:r>
              <a:rPr lang="es-AR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PLATAFORMA ESCOLAR</a:t>
            </a:r>
            <a:endParaRPr lang="es-AR" b="1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70" y="2204864"/>
            <a:ext cx="7372350" cy="365283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6758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i="1" dirty="0" smtClean="0">
                <a:solidFill>
                  <a:srgbClr val="FF0000"/>
                </a:solidFill>
                <a:latin typeface="AR CHRISTY" pitchFamily="2" charset="0"/>
              </a:rPr>
              <a:t>FUNCIONES DE LA PLATAFORMA ESCOLAR</a:t>
            </a:r>
            <a:endParaRPr lang="es-AR" i="1" dirty="0">
              <a:solidFill>
                <a:srgbClr val="FF0000"/>
              </a:solidFill>
              <a:latin typeface="AR CHRISTY" pitchFamily="2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717360" y="1714845"/>
            <a:ext cx="788708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Blip>
                <a:blip r:embed="rId2"/>
              </a:buBlip>
            </a:pPr>
            <a:r>
              <a:rPr lang="es-AR" sz="2400" dirty="0" smtClean="0">
                <a:effectLst/>
                <a:latin typeface="Times New Roman"/>
                <a:ea typeface="Times New Roman"/>
              </a:rPr>
              <a:t>Existencia del Colegio Tomas Alva Edison en el espacio virtual. </a:t>
            </a:r>
          </a:p>
          <a:p>
            <a:pPr marL="342900" indent="-342900">
              <a:buBlip>
                <a:blip r:embed="rId2"/>
              </a:buBlip>
            </a:pPr>
            <a:r>
              <a:rPr lang="es-AR" sz="2400" dirty="0" smtClean="0">
                <a:effectLst/>
                <a:latin typeface="Times New Roman"/>
                <a:ea typeface="Times New Roman"/>
              </a:rPr>
              <a:t> La plataforma del colegio pretende ser un entorno de aprendizaje para sus alumnos. </a:t>
            </a:r>
          </a:p>
          <a:p>
            <a:pPr marL="342900" indent="-342900">
              <a:buBlip>
                <a:blip r:embed="rId2"/>
              </a:buBlip>
            </a:pPr>
            <a:r>
              <a:rPr lang="es-AR" sz="2400" dirty="0" smtClean="0">
                <a:effectLst/>
                <a:latin typeface="Times New Roman"/>
                <a:ea typeface="Times New Roman"/>
              </a:rPr>
              <a:t> Favorecer la comunicación entre la comunidad escolar, familias y comunidad en general. </a:t>
            </a:r>
          </a:p>
          <a:p>
            <a:pPr marL="342900" indent="-342900">
              <a:buBlip>
                <a:blip r:embed="rId2"/>
              </a:buBlip>
            </a:pPr>
            <a:r>
              <a:rPr lang="es-AR" sz="2400" dirty="0" smtClean="0">
                <a:effectLst/>
                <a:latin typeface="Times New Roman"/>
                <a:ea typeface="Times New Roman"/>
              </a:rPr>
              <a:t> Informar a los alumnos y padres de nuestra institución sobre el proceso académico de sus hijos. </a:t>
            </a:r>
          </a:p>
          <a:p>
            <a:pPr marL="342900" indent="-342900">
              <a:buBlip>
                <a:blip r:embed="rId2"/>
              </a:buBlip>
            </a:pPr>
            <a:r>
              <a:rPr lang="es-AR" sz="2400" dirty="0" smtClean="0">
                <a:effectLst/>
                <a:latin typeface="Times New Roman"/>
                <a:ea typeface="Times New Roman"/>
              </a:rPr>
              <a:t> Informar a los padres del colegio sobre la asistencia de sus hijos. </a:t>
            </a:r>
          </a:p>
          <a:p>
            <a:pPr marL="342900" indent="-342900">
              <a:buBlip>
                <a:blip r:embed="rId2"/>
              </a:buBlip>
            </a:pPr>
            <a:r>
              <a:rPr lang="es-AR" sz="2400" dirty="0" smtClean="0">
                <a:effectLst/>
                <a:latin typeface="Times New Roman"/>
                <a:ea typeface="Times New Roman"/>
              </a:rPr>
              <a:t> Mantener informada a la comunidad educativa y familias sobre los distintos eventos que se realizan en la escuela. </a:t>
            </a:r>
            <a:endParaRPr lang="es-AR" sz="2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8748464" y="0"/>
            <a:ext cx="39553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58700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AR" b="1" dirty="0" smtClean="0">
                <a:solidFill>
                  <a:srgbClr val="FF0000"/>
                </a:solidFill>
                <a:latin typeface="AR CHRISTY" pitchFamily="2" charset="0"/>
              </a:rPr>
              <a:t>TAREAS DEL DOCENTE</a:t>
            </a:r>
            <a:endParaRPr lang="es-AR" b="1" dirty="0">
              <a:solidFill>
                <a:srgbClr val="FF0000"/>
              </a:solidFill>
              <a:latin typeface="AR CHRISTY" pitchFamily="2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467544" y="1412776"/>
            <a:ext cx="770485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Blip>
                <a:blip r:embed="rId2"/>
              </a:buBlip>
            </a:pPr>
            <a:r>
              <a:rPr lang="es-AR" sz="2400" dirty="0" smtClean="0">
                <a:effectLst/>
                <a:latin typeface="Times New Roman"/>
                <a:ea typeface="Times New Roman"/>
              </a:rPr>
              <a:t>Cargar su presentación personal. </a:t>
            </a:r>
          </a:p>
          <a:p>
            <a:pPr marL="342900" indent="-342900">
              <a:buBlip>
                <a:blip r:embed="rId2"/>
              </a:buBlip>
            </a:pPr>
            <a:r>
              <a:rPr lang="es-AR" sz="2400" dirty="0" smtClean="0">
                <a:effectLst/>
                <a:latin typeface="Times New Roman"/>
                <a:ea typeface="Times New Roman"/>
              </a:rPr>
              <a:t> Subir diariamente las clases en formato digital.</a:t>
            </a:r>
          </a:p>
          <a:p>
            <a:pPr marL="342900" indent="-342900">
              <a:buBlip>
                <a:blip r:embed="rId2"/>
              </a:buBlip>
            </a:pPr>
            <a:r>
              <a:rPr lang="es-AR" sz="2400" dirty="0" smtClean="0">
                <a:effectLst/>
                <a:latin typeface="Times New Roman"/>
                <a:ea typeface="Times New Roman"/>
              </a:rPr>
              <a:t>Cargar la asistencia de sus alumnos diariamente. </a:t>
            </a:r>
          </a:p>
          <a:p>
            <a:pPr marL="342900" indent="-342900">
              <a:buBlip>
                <a:blip r:embed="rId2"/>
              </a:buBlip>
            </a:pPr>
            <a:r>
              <a:rPr lang="es-AR" sz="2400" dirty="0" smtClean="0">
                <a:effectLst/>
                <a:latin typeface="Times New Roman"/>
                <a:ea typeface="Times New Roman"/>
              </a:rPr>
              <a:t> Subir los eventos al calendario de la plataforma, estos son fechas de evaluaciones, solicitud de materiales y cualquier otra información útil para los alumnos y padres. </a:t>
            </a:r>
          </a:p>
          <a:p>
            <a:pPr marL="342900" indent="-342900">
              <a:buBlip>
                <a:blip r:embed="rId2"/>
              </a:buBlip>
            </a:pPr>
            <a:r>
              <a:rPr lang="es-AR" sz="2400" dirty="0" smtClean="0">
                <a:effectLst/>
                <a:latin typeface="Times New Roman"/>
                <a:ea typeface="Times New Roman"/>
              </a:rPr>
              <a:t> Subir material digital realizado por el docente como videos de salidas y otros. </a:t>
            </a:r>
          </a:p>
          <a:p>
            <a:pPr marL="342900" indent="-342900">
              <a:buBlip>
                <a:blip r:embed="rId2"/>
              </a:buBlip>
            </a:pPr>
            <a:r>
              <a:rPr lang="es-AR" sz="2400" dirty="0" smtClean="0">
                <a:effectLst/>
                <a:latin typeface="Times New Roman"/>
                <a:ea typeface="Times New Roman"/>
              </a:rPr>
              <a:t>Subir trabajos destacados realizados por los alumnos. </a:t>
            </a:r>
            <a:endParaRPr lang="es-AR" sz="24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4836803"/>
            <a:ext cx="2385467" cy="168660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9663" y="-9525"/>
            <a:ext cx="414337" cy="687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3682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 smtClean="0">
                <a:solidFill>
                  <a:srgbClr val="FF0000"/>
                </a:solidFill>
                <a:latin typeface="AR CHRISTY" pitchFamily="2" charset="0"/>
              </a:rPr>
              <a:t>TAREAS DE LOS ALUMNOS</a:t>
            </a:r>
            <a:endParaRPr lang="es-AR" b="1" dirty="0">
              <a:solidFill>
                <a:srgbClr val="FF0000"/>
              </a:solidFill>
              <a:latin typeface="AR CHRISTY" pitchFamily="2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043608" y="1700808"/>
            <a:ext cx="619268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Blip>
                <a:blip r:embed="rId2"/>
              </a:buBlip>
            </a:pPr>
            <a:r>
              <a:rPr lang="es-AR" sz="2800" dirty="0" smtClean="0">
                <a:effectLst/>
                <a:latin typeface="Times New Roman"/>
                <a:ea typeface="Times New Roman"/>
              </a:rPr>
              <a:t>Aprender a usar la plataforma de una manera adecuada.</a:t>
            </a:r>
          </a:p>
          <a:p>
            <a:pPr marL="342900" indent="-342900">
              <a:buBlip>
                <a:blip r:embed="rId2"/>
              </a:buBlip>
            </a:pPr>
            <a:r>
              <a:rPr lang="es-AR" sz="2800" dirty="0" smtClean="0">
                <a:effectLst/>
                <a:latin typeface="Times New Roman"/>
                <a:ea typeface="Times New Roman"/>
              </a:rPr>
              <a:t>Consultar de forma diaria la plataforma para descargar sus tareas, información relevante y comunicarse con sus docentes. </a:t>
            </a:r>
          </a:p>
          <a:p>
            <a:endParaRPr lang="es-AR" sz="28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8869" y="-12700"/>
            <a:ext cx="414337" cy="688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4005064"/>
            <a:ext cx="2196563" cy="2556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974256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 smtClean="0">
                <a:solidFill>
                  <a:srgbClr val="FF0000"/>
                </a:solidFill>
                <a:latin typeface="AR CHRISTY" pitchFamily="2" charset="0"/>
              </a:rPr>
              <a:t>TAREAS DE LOS PADRES</a:t>
            </a:r>
            <a:endParaRPr lang="es-AR" b="1" dirty="0">
              <a:solidFill>
                <a:srgbClr val="FF0000"/>
              </a:solidFill>
              <a:latin typeface="AR CHRISTY" pitchFamily="2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827584" y="1628800"/>
            <a:ext cx="71287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Blip>
                <a:blip r:embed="rId2"/>
              </a:buBlip>
            </a:pPr>
            <a:r>
              <a:rPr lang="es-AR" sz="2400" dirty="0" smtClean="0">
                <a:effectLst/>
                <a:latin typeface="Times New Roman"/>
                <a:ea typeface="Times New Roman"/>
              </a:rPr>
              <a:t>Consultar de forma diaria la plataforma, para saber el rendimiento académico, asistencia y comportamiento de su hijo/a. </a:t>
            </a:r>
          </a:p>
          <a:p>
            <a:pPr marL="342900" indent="-342900">
              <a:buBlip>
                <a:blip r:embed="rId2"/>
              </a:buBlip>
            </a:pPr>
            <a:r>
              <a:rPr lang="es-AR" sz="2400" dirty="0" smtClean="0">
                <a:latin typeface="Times New Roman"/>
                <a:ea typeface="Times New Roman"/>
              </a:rPr>
              <a:t>Registrarse en la plataforma.</a:t>
            </a:r>
          </a:p>
          <a:p>
            <a:endParaRPr lang="es-AR" sz="24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9663" y="-25400"/>
            <a:ext cx="414337" cy="688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8790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YamatoPainting">
  <a:themeElements>
    <a:clrScheme name="Yamato Painting">
      <a:dk1>
        <a:sysClr val="windowText" lastClr="000000"/>
      </a:dk1>
      <a:lt1>
        <a:sysClr val="window" lastClr="FFFFFF"/>
      </a:lt1>
      <a:dk2>
        <a:srgbClr val="3F2D32"/>
      </a:dk2>
      <a:lt2>
        <a:srgbClr val="FEDD00"/>
      </a:lt2>
      <a:accent1>
        <a:srgbClr val="C24400"/>
      </a:accent1>
      <a:accent2>
        <a:srgbClr val="3F7228"/>
      </a:accent2>
      <a:accent3>
        <a:srgbClr val="516086"/>
      </a:accent3>
      <a:accent4>
        <a:srgbClr val="956A86"/>
      </a:accent4>
      <a:accent5>
        <a:srgbClr val="E87981"/>
      </a:accent5>
      <a:accent6>
        <a:srgbClr val="8D8628"/>
      </a:accent6>
      <a:hlink>
        <a:srgbClr val="0000FF"/>
      </a:hlink>
      <a:folHlink>
        <a:srgbClr val="800080"/>
      </a:folHlink>
    </a:clrScheme>
    <a:fontScheme name="Yamato Painti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Yamato Painting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100000"/>
              </a:schemeClr>
            </a:gs>
            <a:gs pos="100000">
              <a:schemeClr val="phClr">
                <a:tint val="100000"/>
                <a:shade val="20000"/>
              </a:schemeClr>
            </a:gs>
          </a:gsLst>
          <a:lin ang="5400000" scaled="1"/>
        </a:gradFill>
        <a:blipFill>
          <a:blip xmlns:r="http://schemas.openxmlformats.org/officeDocument/2006/relationships" r:embed="rId1">
            <a:duotone>
              <a:srgbClr val="000000"/>
              <a:schemeClr val="phClr">
                <a:tint val="100000"/>
              </a:schemeClr>
            </a:duotone>
          </a:blip>
          <a:tile tx="0" ty="0" sx="35000" sy="35000" flip="none" algn="tl"/>
        </a:blipFill>
      </a:fillStyleLst>
      <a:lnStyleLst>
        <a:ln w="9525" cap="flat" cmpd="sng" algn="ctr">
          <a:solidFill>
            <a:schemeClr val="phClr">
              <a:alpha val="60000"/>
            </a:schemeClr>
          </a:solidFill>
          <a:prstDash val="solid"/>
        </a:ln>
        <a:ln w="19525" cap="flat" cmpd="sng" algn="ctr">
          <a:solidFill>
            <a:schemeClr val="phClr">
              <a:alpha val="90000"/>
            </a:schemeClr>
          </a:solidFill>
          <a:prstDash val="solid"/>
        </a:ln>
        <a:ln w="38100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  <a:scene3d>
            <a:camera prst="orthographicFront"/>
            <a:lightRig rig="soft" dir="tl">
              <a:rot lat="0" lon="0" rev="0"/>
            </a:lightRig>
          </a:scene3d>
          <a:sp3d>
            <a:bevelT prst="angle"/>
            <a:bevelB w="304800" h="4445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glow rad="51600">
              <a:schemeClr val="phClr">
                <a:alpha val="6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>
            <a:shade val="90000"/>
          </a:schemeClr>
        </a:solidFill>
        <a:blipFill>
          <a:blip xmlns:r="http://schemas.openxmlformats.org/officeDocument/2006/relationships" r:embed="rId2">
            <a:duotone>
              <a:schemeClr val="phClr">
                <a:tint val="100000"/>
                <a:shade val="5000"/>
              </a:schemeClr>
              <a:schemeClr val="phClr">
                <a:shade val="100000"/>
              </a:schemeClr>
            </a:duotone>
          </a:blip>
          <a:tile tx="0" ty="0" sx="120000" sy="120000" flip="xy" algn="t"/>
        </a:blipFill>
        <a:blipFill rotWithShape="0">
          <a:blip xmlns:r="http://schemas.openxmlformats.org/officeDocument/2006/relationships" r:embed="rId3">
            <a:duotone>
              <a:schemeClr val="phClr">
                <a:tint val="100000"/>
                <a:shade val="5000"/>
              </a:schemeClr>
              <a:schemeClr val="phClr">
                <a:shade val="100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 de pintura Yamato</Template>
  <TotalTime>111</TotalTime>
  <Words>240</Words>
  <Application>Microsoft Office PowerPoint</Application>
  <PresentationFormat>Presentación en pantalla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YamatoPainting</vt:lpstr>
      <vt:lpstr>PLATAFORMA ESCOLAR</vt:lpstr>
      <vt:lpstr>FUNCIONES DE LA PLATAFORMA ESCOLAR</vt:lpstr>
      <vt:lpstr>TAREAS DEL DOCENTE</vt:lpstr>
      <vt:lpstr>TAREAS DE LOS ALUMNOS</vt:lpstr>
      <vt:lpstr>TAREAS DE LOS PADRES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PLATAFORMA ESCOLAR</dc:title>
  <dc:creator>dario</dc:creator>
  <cp:lastModifiedBy>dario</cp:lastModifiedBy>
  <cp:revision>8</cp:revision>
  <dcterms:created xsi:type="dcterms:W3CDTF">2013-08-07T22:27:40Z</dcterms:created>
  <dcterms:modified xsi:type="dcterms:W3CDTF">2013-08-08T00:18:54Z</dcterms:modified>
</cp:coreProperties>
</file>