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BD6B-E464-49D5-BEE2-41CCF6D116B0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2C93-2C77-49D3-9C92-59280C5EC5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ubist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897343"/>
            <a:ext cx="2928958" cy="372375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699132">
            <a:off x="-316767" y="2803071"/>
            <a:ext cx="8520456" cy="883638"/>
          </a:xfrm>
        </p:spPr>
        <p:txBody>
          <a:bodyPr>
            <a:noAutofit/>
          </a:bodyPr>
          <a:lstStyle/>
          <a:p>
            <a:r>
              <a:rPr lang="es-ES" sz="7200" dirty="0" smtClean="0">
                <a:solidFill>
                  <a:schemeClr val="bg1"/>
                </a:solidFill>
                <a:latin typeface="Algerian" pitchFamily="82" charset="0"/>
              </a:rPr>
              <a:t>El cubismo</a:t>
            </a:r>
            <a:endParaRPr lang="es-AR" sz="7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143504" y="2071678"/>
            <a:ext cx="2815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Bernard MT Condensed" pitchFamily="18" charset="0"/>
              </a:rPr>
              <a:t>-El </a:t>
            </a:r>
            <a:r>
              <a:rPr lang="es-AR" dirty="0">
                <a:latin typeface="Bernard MT Condensed" pitchFamily="18" charset="0"/>
              </a:rPr>
              <a:t>cubismo es considerado la primera vanguardia, ya que rompe con el último estatuto renacentista vigente a principios del siglo XX, la perspectiva. </a:t>
            </a:r>
            <a:endParaRPr lang="es-AR" dirty="0" smtClean="0">
              <a:latin typeface="Bernard MT Condensed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034" y="571480"/>
            <a:ext cx="4083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Bernard MT Condensed" pitchFamily="18" charset="0"/>
              </a:rPr>
              <a:t>-Trata </a:t>
            </a:r>
            <a:r>
              <a:rPr lang="es-AR" dirty="0">
                <a:latin typeface="Bernard MT Condensed" pitchFamily="18" charset="0"/>
              </a:rPr>
              <a:t>las formas de la naturaleza por medio de figuras geométricas, fragmentando líneas y superficies. Se adopta así la llamada «perspectiva múltiple»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57224" y="2857496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Bernard MT Condensed" pitchFamily="18" charset="0"/>
              </a:rPr>
              <a:t>-Los </a:t>
            </a:r>
            <a:r>
              <a:rPr lang="es-AR" dirty="0">
                <a:latin typeface="Bernard MT Condensed" pitchFamily="18" charset="0"/>
              </a:rPr>
              <a:t>detalles se suprimen, y a veces acaba representando el objeto por un solo aspecto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86248" y="4500570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Bernard MT Condensed" pitchFamily="18" charset="0"/>
              </a:rPr>
              <a:t>-Utiliza </a:t>
            </a:r>
            <a:r>
              <a:rPr lang="es-AR" dirty="0">
                <a:latin typeface="Bernard MT Condensed" pitchFamily="18" charset="0"/>
              </a:rPr>
              <a:t>como tonos pictóricos apagados los grises, verdes y marrones. El </a:t>
            </a:r>
            <a:r>
              <a:rPr lang="es-AR" dirty="0" err="1">
                <a:latin typeface="Bernard MT Condensed" pitchFamily="18" charset="0"/>
              </a:rPr>
              <a:t>monocromatismo</a:t>
            </a:r>
            <a:r>
              <a:rPr lang="es-AR" dirty="0">
                <a:latin typeface="Bernard MT Condensed" pitchFamily="18" charset="0"/>
              </a:rPr>
              <a:t> predominó en la primera época del cubismo, posteriormente se abrió más la paleta.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uerni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483" y="3143248"/>
            <a:ext cx="7600517" cy="3714752"/>
          </a:xfrm>
          <a:prstGeom prst="rect">
            <a:avLst/>
          </a:prstGeom>
        </p:spPr>
      </p:pic>
      <p:pic>
        <p:nvPicPr>
          <p:cNvPr id="5" name="4 Imagen" descr="picasso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226489" cy="321471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143636" y="178592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Britannic Bold" pitchFamily="34" charset="0"/>
              </a:rPr>
              <a:t>(</a:t>
            </a:r>
            <a:r>
              <a:rPr lang="es-ES" sz="2400" dirty="0">
                <a:solidFill>
                  <a:schemeClr val="bg1"/>
                </a:solidFill>
                <a:latin typeface="Britannic Bold" pitchFamily="34" charset="0"/>
              </a:rPr>
              <a:t>A</a:t>
            </a:r>
            <a:r>
              <a:rPr lang="es-ES" sz="2400" dirty="0" smtClean="0">
                <a:solidFill>
                  <a:schemeClr val="bg1"/>
                </a:solidFill>
                <a:latin typeface="Britannic Bold" pitchFamily="34" charset="0"/>
              </a:rPr>
              <a:t>bajo, derecha)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s-ES" sz="2400" u="sng" dirty="0" smtClean="0">
                <a:solidFill>
                  <a:schemeClr val="bg1"/>
                </a:solidFill>
                <a:latin typeface="Britannic Bold" pitchFamily="34" charset="0"/>
              </a:rPr>
              <a:t>Guernica:</a:t>
            </a:r>
            <a:r>
              <a:rPr lang="es-ES" sz="2400" dirty="0" smtClean="0">
                <a:solidFill>
                  <a:schemeClr val="bg1"/>
                </a:solidFill>
                <a:latin typeface="Britannic Bold" pitchFamily="34" charset="0"/>
              </a:rPr>
              <a:t> 1937, óleo sobre lienzo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00298" y="214290"/>
            <a:ext cx="2571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Britannic Bold" pitchFamily="34" charset="0"/>
              </a:rPr>
              <a:t>(Izquierda) </a:t>
            </a:r>
            <a:r>
              <a:rPr lang="es-ES" sz="2400" u="sng" dirty="0" smtClean="0">
                <a:solidFill>
                  <a:schemeClr val="bg1"/>
                </a:solidFill>
                <a:latin typeface="Britannic Bold" pitchFamily="34" charset="0"/>
              </a:rPr>
              <a:t>Guitarra y Mandolina: </a:t>
            </a:r>
            <a:r>
              <a:rPr lang="es-ES" sz="2400" dirty="0" smtClean="0">
                <a:solidFill>
                  <a:schemeClr val="bg1"/>
                </a:solidFill>
                <a:latin typeface="Britannic Bold" pitchFamily="34" charset="0"/>
              </a:rPr>
              <a:t>1919, óleo sobre lienzo</a:t>
            </a:r>
            <a:endParaRPr lang="es-AR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icasso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14255" cy="4572032"/>
          </a:xfrm>
          <a:prstGeom prst="rect">
            <a:avLst/>
          </a:prstGeom>
        </p:spPr>
      </p:pic>
      <p:pic>
        <p:nvPicPr>
          <p:cNvPr id="5" name="4 Imagen" descr="picasso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3" y="1700757"/>
            <a:ext cx="3571868" cy="515724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0" y="4857760"/>
            <a:ext cx="3286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ritannic Bold" pitchFamily="34" charset="0"/>
              </a:rPr>
              <a:t>(Arriba) </a:t>
            </a:r>
            <a:r>
              <a:rPr lang="es-ES" sz="2400" u="sng" dirty="0" smtClean="0">
                <a:latin typeface="Britannic Bold" pitchFamily="34" charset="0"/>
              </a:rPr>
              <a:t>Mujer con Pera:</a:t>
            </a:r>
            <a:r>
              <a:rPr lang="es-ES" sz="2400" dirty="0" smtClean="0">
                <a:latin typeface="Britannic Bold" pitchFamily="34" charset="0"/>
              </a:rPr>
              <a:t>1937, óleo sobre lienzo</a:t>
            </a:r>
            <a:endParaRPr lang="es-AR" sz="2400" dirty="0">
              <a:latin typeface="Britannic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572132" y="0"/>
            <a:ext cx="3571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ritannic Bold" pitchFamily="34" charset="0"/>
              </a:rPr>
              <a:t>(Abajo) </a:t>
            </a:r>
            <a:r>
              <a:rPr lang="es-ES" sz="2400" u="sng" dirty="0" smtClean="0">
                <a:latin typeface="Britannic Bold" pitchFamily="34" charset="0"/>
              </a:rPr>
              <a:t>Retrato de Dora </a:t>
            </a:r>
            <a:r>
              <a:rPr lang="es-ES" sz="2400" u="sng" dirty="0" err="1" smtClean="0">
                <a:latin typeface="Britannic Bold" pitchFamily="34" charset="0"/>
              </a:rPr>
              <a:t>Maar</a:t>
            </a:r>
            <a:r>
              <a:rPr lang="es-ES" sz="2400" u="sng" dirty="0" smtClean="0">
                <a:latin typeface="Britannic Bold" pitchFamily="34" charset="0"/>
              </a:rPr>
              <a:t>: </a:t>
            </a:r>
            <a:r>
              <a:rPr lang="es-ES" sz="2400" dirty="0" smtClean="0">
                <a:latin typeface="Britannic Bold" pitchFamily="34" charset="0"/>
              </a:rPr>
              <a:t>1937, óleo sobre lienzo</a:t>
            </a:r>
            <a:endParaRPr lang="es-AR" sz="24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cubismo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cubismo</dc:title>
  <dc:creator>Nazaret</dc:creator>
  <cp:lastModifiedBy>Nazaret</cp:lastModifiedBy>
  <cp:revision>5</cp:revision>
  <dcterms:created xsi:type="dcterms:W3CDTF">2013-09-09T15:07:22Z</dcterms:created>
  <dcterms:modified xsi:type="dcterms:W3CDTF">2013-09-10T15:16:28Z</dcterms:modified>
</cp:coreProperties>
</file>