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636C13-AF67-4041-A2FF-23E71B8A3B17}" type="datetimeFigureOut">
              <a:rPr lang="es-ES" smtClean="0"/>
              <a:pPr/>
              <a:t>16/09/2013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96113-EF0E-470C-A988-BACA5E41DA7D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564904"/>
            <a:ext cx="5184576" cy="4077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1043608" y="332656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/>
              <a:t> </a:t>
            </a:r>
            <a:r>
              <a:rPr lang="es-ES" sz="6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Neoclasicismo</a:t>
            </a:r>
            <a:endParaRPr lang="es-ES" sz="6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71800" y="1412776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Francia</a:t>
            </a:r>
          </a:p>
          <a:p>
            <a:pPr algn="ctr"/>
            <a:r>
              <a:rPr lang="es-ES" sz="1600" dirty="0" smtClean="0"/>
              <a:t>Siglo XVIII</a:t>
            </a:r>
          </a:p>
          <a:p>
            <a:pPr algn="ctr"/>
            <a:r>
              <a:rPr lang="es-ES" sz="1600" dirty="0" smtClean="0"/>
              <a:t>Denomina de forma peyorativa al movimiento </a:t>
            </a:r>
            <a:r>
              <a:rPr lang="es-ES" sz="1600" dirty="0" smtClean="0"/>
              <a:t>estético </a:t>
            </a:r>
            <a:r>
              <a:rPr lang="es-ES" sz="1600" dirty="0" smtClean="0"/>
              <a:t>de las artes</a:t>
            </a:r>
            <a:endParaRPr lang="es-E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35896" y="2492896"/>
            <a:ext cx="4427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Los pintores</a:t>
            </a:r>
            <a:r>
              <a:rPr lang="es-ES" sz="2000" dirty="0" smtClean="0"/>
              <a:t>, reprodujeron </a:t>
            </a:r>
            <a:r>
              <a:rPr lang="es-ES" sz="2000" dirty="0"/>
              <a:t>los principales hechos de la revolución y exaltaron los mitos romanos, a los que se identificó con los valores de la revolución.</a:t>
            </a:r>
          </a:p>
          <a:p>
            <a:r>
              <a:rPr lang="es-ES" sz="2000" dirty="0"/>
              <a:t>La claridad estructural y el predominio del dibujo sobre el color son algunas de las principales características formales de la pintura neoclásica. 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411760" y="1052736"/>
            <a:ext cx="453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 smtClean="0"/>
              <a:t>        Pinturas</a:t>
            </a:r>
            <a:endParaRPr lang="es-ES" sz="6000" dirty="0"/>
          </a:p>
        </p:txBody>
      </p:sp>
      <p:pic>
        <p:nvPicPr>
          <p:cNvPr id="8" name="7 Imagen" descr="Jean_Auguste_Dominique_Ingres_-_The_Spring_-_Google_Art_Projec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80728"/>
            <a:ext cx="2835250" cy="5661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neoclasicismo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545632"/>
            <a:ext cx="3810913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72562" y="3933056"/>
            <a:ext cx="4355538" cy="2739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332656"/>
            <a:ext cx="2504639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images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476672"/>
            <a:ext cx="4435177" cy="3167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68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Diapositiva 1</vt:lpstr>
      <vt:lpstr>Diapositiva 2</vt:lpstr>
      <vt:lpstr>Diapositiva 3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8</cp:revision>
  <dcterms:created xsi:type="dcterms:W3CDTF">2013-09-16T21:34:21Z</dcterms:created>
  <dcterms:modified xsi:type="dcterms:W3CDTF">2013-09-17T01:31:27Z</dcterms:modified>
</cp:coreProperties>
</file>