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67" r:id="rId3"/>
    <p:sldId id="278" r:id="rId4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EC2DF-6093-45A3-80C1-E6B07AEA6AF9}" type="datetimeFigureOut">
              <a:rPr lang="es-AR" smtClean="0"/>
              <a:pPr/>
              <a:t>17/09/2013</a:t>
            </a:fld>
            <a:endParaRPr lang="es-A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A5843-25F5-4457-87B7-46D5D6B266C3}" type="slidenum">
              <a:rPr lang="es-AR" smtClean="0"/>
              <a:pPr/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EC2DF-6093-45A3-80C1-E6B07AEA6AF9}" type="datetimeFigureOut">
              <a:rPr lang="es-AR" smtClean="0"/>
              <a:pPr/>
              <a:t>17/09/2013</a:t>
            </a:fld>
            <a:endParaRPr lang="es-A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A5843-25F5-4457-87B7-46D5D6B266C3}" type="slidenum">
              <a:rPr lang="es-AR" smtClean="0"/>
              <a:pPr/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EC2DF-6093-45A3-80C1-E6B07AEA6AF9}" type="datetimeFigureOut">
              <a:rPr lang="es-AR" smtClean="0"/>
              <a:pPr/>
              <a:t>17/09/2013</a:t>
            </a:fld>
            <a:endParaRPr lang="es-A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A5843-25F5-4457-87B7-46D5D6B266C3}" type="slidenum">
              <a:rPr lang="es-AR" smtClean="0"/>
              <a:pPr/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EC2DF-6093-45A3-80C1-E6B07AEA6AF9}" type="datetimeFigureOut">
              <a:rPr lang="es-AR" smtClean="0"/>
              <a:pPr/>
              <a:t>17/09/2013</a:t>
            </a:fld>
            <a:endParaRPr lang="es-A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A5843-25F5-4457-87B7-46D5D6B266C3}" type="slidenum">
              <a:rPr lang="es-AR" smtClean="0"/>
              <a:pPr/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EC2DF-6093-45A3-80C1-E6B07AEA6AF9}" type="datetimeFigureOut">
              <a:rPr lang="es-AR" smtClean="0"/>
              <a:pPr/>
              <a:t>17/09/2013</a:t>
            </a:fld>
            <a:endParaRPr lang="es-A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A5843-25F5-4457-87B7-46D5D6B266C3}" type="slidenum">
              <a:rPr lang="es-AR" smtClean="0"/>
              <a:pPr/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EC2DF-6093-45A3-80C1-E6B07AEA6AF9}" type="datetimeFigureOut">
              <a:rPr lang="es-AR" smtClean="0"/>
              <a:pPr/>
              <a:t>17/09/2013</a:t>
            </a:fld>
            <a:endParaRPr lang="es-AR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A5843-25F5-4457-87B7-46D5D6B266C3}" type="slidenum">
              <a:rPr lang="es-AR" smtClean="0"/>
              <a:pPr/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EC2DF-6093-45A3-80C1-E6B07AEA6AF9}" type="datetimeFigureOut">
              <a:rPr lang="es-AR" smtClean="0"/>
              <a:pPr/>
              <a:t>17/09/2013</a:t>
            </a:fld>
            <a:endParaRPr lang="es-AR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A5843-25F5-4457-87B7-46D5D6B266C3}" type="slidenum">
              <a:rPr lang="es-AR" smtClean="0"/>
              <a:pPr/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EC2DF-6093-45A3-80C1-E6B07AEA6AF9}" type="datetimeFigureOut">
              <a:rPr lang="es-AR" smtClean="0"/>
              <a:pPr/>
              <a:t>17/09/2013</a:t>
            </a:fld>
            <a:endParaRPr 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A5843-25F5-4457-87B7-46D5D6B266C3}" type="slidenum">
              <a:rPr lang="es-AR" smtClean="0"/>
              <a:pPr/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EC2DF-6093-45A3-80C1-E6B07AEA6AF9}" type="datetimeFigureOut">
              <a:rPr lang="es-AR" smtClean="0"/>
              <a:pPr/>
              <a:t>17/09/2013</a:t>
            </a:fld>
            <a:endParaRPr lang="es-AR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A5843-25F5-4457-87B7-46D5D6B266C3}" type="slidenum">
              <a:rPr lang="es-AR" smtClean="0"/>
              <a:pPr/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EC2DF-6093-45A3-80C1-E6B07AEA6AF9}" type="datetimeFigureOut">
              <a:rPr lang="es-AR" smtClean="0"/>
              <a:pPr/>
              <a:t>17/09/2013</a:t>
            </a:fld>
            <a:endParaRPr lang="es-AR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A5843-25F5-4457-87B7-46D5D6B266C3}" type="slidenum">
              <a:rPr lang="es-AR" smtClean="0"/>
              <a:pPr/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EC2DF-6093-45A3-80C1-E6B07AEA6AF9}" type="datetimeFigureOut">
              <a:rPr lang="es-AR" smtClean="0"/>
              <a:pPr/>
              <a:t>17/09/2013</a:t>
            </a:fld>
            <a:endParaRPr lang="es-AR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A5843-25F5-4457-87B7-46D5D6B266C3}" type="slidenum">
              <a:rPr lang="es-AR" smtClean="0"/>
              <a:pPr/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3EC2DF-6093-45A3-80C1-E6B07AEA6AF9}" type="datetimeFigureOut">
              <a:rPr lang="es-AR" smtClean="0"/>
              <a:pPr/>
              <a:t>17/09/2013</a:t>
            </a:fld>
            <a:endParaRPr lang="es-A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5A5843-25F5-4457-87B7-46D5D6B266C3}" type="slidenum">
              <a:rPr lang="es-AR" smtClean="0"/>
              <a:pPr/>
              <a:t>‹Nº›</a:t>
            </a:fld>
            <a:endParaRPr lang="es-A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Autofit/>
          </a:bodyPr>
          <a:lstStyle/>
          <a:p>
            <a:r>
              <a:rPr lang="en-US" sz="8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POP ART</a:t>
            </a:r>
            <a:endParaRPr lang="es-AR" sz="8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3 Marcador de contenido" descr="primera-obra-pop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412776"/>
            <a:ext cx="4572000" cy="5445223"/>
          </a:xfrm>
        </p:spPr>
      </p:pic>
      <p:sp>
        <p:nvSpPr>
          <p:cNvPr id="5" name="4 Rectángulo"/>
          <p:cNvSpPr/>
          <p:nvPr/>
        </p:nvSpPr>
        <p:spPr>
          <a:xfrm>
            <a:off x="4572000" y="2996952"/>
            <a:ext cx="45720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dirty="0"/>
              <a:t>Esta fue la primera obra de pop art, se llama Just what is make today's </a:t>
            </a:r>
            <a:r>
              <a:rPr lang="es-AR" dirty="0" smtClean="0"/>
              <a:t>home </a:t>
            </a:r>
            <a:r>
              <a:rPr lang="es-AR" dirty="0"/>
              <a:t>so different, so appealing? Que significa: Sencillamente ¿Qué es lo que hace que los hogares de hoy sean tan diferentes, tan llamativos?</a:t>
            </a:r>
            <a:r>
              <a:rPr lang="es-AR" dirty="0" smtClean="0"/>
              <a:t/>
            </a:r>
            <a:br>
              <a:rPr lang="es-AR" dirty="0" smtClean="0"/>
            </a:br>
            <a:r>
              <a:rPr lang="es-AR" dirty="0"/>
              <a:t>Fue pintada por Richard </a:t>
            </a:r>
            <a:r>
              <a:rPr lang="es-AR" dirty="0" smtClean="0"/>
              <a:t>Hamilton, en </a:t>
            </a:r>
            <a:r>
              <a:rPr lang="es-AR" dirty="0"/>
              <a:t>el año 1956.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52596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s-AR" dirty="0">
                <a:latin typeface="+mj-lt"/>
              </a:rPr>
              <a:t>El p</a:t>
            </a:r>
            <a:r>
              <a:rPr lang="es-AR" dirty="0" smtClean="0">
                <a:latin typeface="+mj-lt"/>
              </a:rPr>
              <a:t>op art </a:t>
            </a:r>
            <a:r>
              <a:rPr lang="es-AR" dirty="0">
                <a:latin typeface="+mj-lt"/>
              </a:rPr>
              <a:t>fue un importante </a:t>
            </a:r>
            <a:r>
              <a:rPr lang="es-AR" dirty="0" smtClean="0">
                <a:latin typeface="+mj-lt"/>
              </a:rPr>
              <a:t/>
            </a:r>
            <a:br>
              <a:rPr lang="es-AR" dirty="0" smtClean="0">
                <a:latin typeface="+mj-lt"/>
              </a:rPr>
            </a:br>
            <a:r>
              <a:rPr lang="es-AR" dirty="0" smtClean="0">
                <a:latin typeface="+mj-lt"/>
              </a:rPr>
              <a:t>movimiento </a:t>
            </a:r>
            <a:r>
              <a:rPr lang="es-AR" dirty="0">
                <a:latin typeface="+mj-lt"/>
              </a:rPr>
              <a:t>artístico del siglo XX que se caracteriza por el empleo de imágenes de la cultura popular tomadas de los medios de comunicación, tales como anuncios </a:t>
            </a:r>
            <a:r>
              <a:rPr lang="es-AR" dirty="0" smtClean="0">
                <a:latin typeface="+mj-lt"/>
              </a:rPr>
              <a:t>publicitarios, comic book y del </a:t>
            </a:r>
            <a:r>
              <a:rPr lang="es-AR" dirty="0">
                <a:latin typeface="+mj-lt"/>
              </a:rPr>
              <a:t>mundo del cine.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Marcador de contenido" descr="campbell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806480" y="1124744"/>
            <a:ext cx="3337520" cy="4995155"/>
          </a:xfrm>
        </p:spPr>
      </p:pic>
      <p:sp>
        <p:nvSpPr>
          <p:cNvPr id="7" name="6 Rectángulo"/>
          <p:cNvSpPr/>
          <p:nvPr/>
        </p:nvSpPr>
        <p:spPr>
          <a:xfrm>
            <a:off x="6444208" y="6519446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AR" sz="1600" dirty="0" smtClean="0">
                <a:latin typeface="Segoe Script" pitchFamily="34" charset="0"/>
              </a:rPr>
              <a:t>1965 de</a:t>
            </a:r>
            <a:r>
              <a:rPr lang="es-AR" sz="1600" dirty="0">
                <a:latin typeface="Segoe Script" pitchFamily="34" charset="0"/>
              </a:rPr>
              <a:t> Andy Warhol</a:t>
            </a:r>
          </a:p>
        </p:txBody>
      </p:sp>
      <p:pic>
        <p:nvPicPr>
          <p:cNvPr id="9" name="8 Imagen" descr="imag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899495" cy="3334615"/>
          </a:xfrm>
          <a:prstGeom prst="rect">
            <a:avLst/>
          </a:prstGeom>
        </p:spPr>
      </p:pic>
      <p:sp>
        <p:nvSpPr>
          <p:cNvPr id="10" name="9 Rectángulo"/>
          <p:cNvSpPr/>
          <p:nvPr/>
        </p:nvSpPr>
        <p:spPr>
          <a:xfrm>
            <a:off x="0" y="3429000"/>
            <a:ext cx="345799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1600" dirty="0" smtClean="0">
                <a:latin typeface="Segoe Script" pitchFamily="34" charset="0"/>
              </a:rPr>
              <a:t>De Roy </a:t>
            </a:r>
            <a:r>
              <a:rPr lang="es-AR" sz="1600" dirty="0">
                <a:latin typeface="Segoe Script" pitchFamily="34" charset="0"/>
              </a:rPr>
              <a:t>Lichtenstein en 1936</a:t>
            </a:r>
          </a:p>
        </p:txBody>
      </p:sp>
      <p:pic>
        <p:nvPicPr>
          <p:cNvPr id="11" name="10 Imagen" descr="lichtenstein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627784" y="3870176"/>
            <a:ext cx="2987824" cy="2987824"/>
          </a:xfrm>
          <a:prstGeom prst="rect">
            <a:avLst/>
          </a:prstGeom>
        </p:spPr>
      </p:pic>
      <p:sp>
        <p:nvSpPr>
          <p:cNvPr id="12" name="11 Rectángulo"/>
          <p:cNvSpPr/>
          <p:nvPr/>
        </p:nvSpPr>
        <p:spPr>
          <a:xfrm>
            <a:off x="0" y="6211669"/>
            <a:ext cx="28055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dirty="0" smtClean="0">
                <a:latin typeface="Segoe Script" pitchFamily="34" charset="0"/>
              </a:rPr>
              <a:t>De Roy Lichtenstein </a:t>
            </a:r>
            <a:br>
              <a:rPr lang="es-AR" dirty="0" smtClean="0">
                <a:latin typeface="Segoe Script" pitchFamily="34" charset="0"/>
              </a:rPr>
            </a:br>
            <a:r>
              <a:rPr lang="es-AR" dirty="0" smtClean="0">
                <a:latin typeface="Segoe Script" pitchFamily="34" charset="0"/>
              </a:rPr>
              <a:t>en 1957</a:t>
            </a:r>
            <a:endParaRPr lang="es-AR" dirty="0">
              <a:latin typeface="Segoe Scrip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58</Words>
  <Application>Microsoft Office PowerPoint</Application>
  <PresentationFormat>Presentación en pantalla 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POP ART</vt:lpstr>
      <vt:lpstr>Diapositiva 2</vt:lpstr>
      <vt:lpstr>Diapositiva 3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REALISMO</dc:title>
  <dc:creator>Andri</dc:creator>
  <cp:lastModifiedBy>Andri</cp:lastModifiedBy>
  <cp:revision>23</cp:revision>
  <dcterms:created xsi:type="dcterms:W3CDTF">2013-09-12T01:16:37Z</dcterms:created>
  <dcterms:modified xsi:type="dcterms:W3CDTF">2013-09-17T18:54:17Z</dcterms:modified>
</cp:coreProperties>
</file>