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7" r:id="rId3"/>
    <p:sldId id="27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POP ART</a:t>
            </a:r>
            <a:endParaRPr lang="es-AR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3 Marcador de contenido" descr="primera-obra-p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4572000" cy="5445223"/>
          </a:xfrm>
        </p:spPr>
      </p:pic>
      <p:sp>
        <p:nvSpPr>
          <p:cNvPr id="5" name="4 Rectángulo"/>
          <p:cNvSpPr/>
          <p:nvPr/>
        </p:nvSpPr>
        <p:spPr>
          <a:xfrm>
            <a:off x="4572000" y="2996952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Esta fue la primera obra de pop art, se llama Just what is make today's </a:t>
            </a:r>
            <a:r>
              <a:rPr lang="es-AR" dirty="0" smtClean="0"/>
              <a:t>home </a:t>
            </a:r>
            <a:r>
              <a:rPr lang="es-AR" dirty="0"/>
              <a:t>so different, so appealing? Que significa: Sencillamente ¿Qué es lo que hace que los hogares de hoy sean tan diferentes, tan llamativos?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>Fue pintada por Richard </a:t>
            </a:r>
            <a:r>
              <a:rPr lang="es-AR" dirty="0" smtClean="0"/>
              <a:t>Hamilton, en </a:t>
            </a:r>
            <a:r>
              <a:rPr lang="es-AR" dirty="0"/>
              <a:t>el año 1956.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dirty="0">
                <a:latin typeface="+mj-lt"/>
              </a:rPr>
              <a:t>El p</a:t>
            </a:r>
            <a:r>
              <a:rPr lang="es-AR" dirty="0" smtClean="0">
                <a:latin typeface="+mj-lt"/>
              </a:rPr>
              <a:t>op art </a:t>
            </a:r>
            <a:r>
              <a:rPr lang="es-AR" dirty="0">
                <a:latin typeface="+mj-lt"/>
              </a:rPr>
              <a:t>fue un importante </a:t>
            </a:r>
            <a:r>
              <a:rPr lang="es-AR" dirty="0" smtClean="0">
                <a:latin typeface="+mj-lt"/>
              </a:rPr>
              <a:t/>
            </a:r>
            <a:br>
              <a:rPr lang="es-AR" dirty="0" smtClean="0">
                <a:latin typeface="+mj-lt"/>
              </a:rPr>
            </a:br>
            <a:r>
              <a:rPr lang="es-AR" dirty="0" smtClean="0">
                <a:latin typeface="+mj-lt"/>
              </a:rPr>
              <a:t>movimiento </a:t>
            </a:r>
            <a:r>
              <a:rPr lang="es-AR" dirty="0">
                <a:latin typeface="+mj-lt"/>
              </a:rPr>
              <a:t>artístico del siglo XX que se caracteriza por el empleo de imágenes de la cultura popular tomadas de los medios de comunicación, tales como anuncios </a:t>
            </a:r>
            <a:r>
              <a:rPr lang="es-AR" dirty="0" smtClean="0">
                <a:latin typeface="+mj-lt"/>
              </a:rPr>
              <a:t>publicitarios, comic book y del </a:t>
            </a:r>
            <a:r>
              <a:rPr lang="es-AR" dirty="0">
                <a:latin typeface="+mj-lt"/>
              </a:rPr>
              <a:t>mundo del cine.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campbe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06480" y="1124744"/>
            <a:ext cx="3337520" cy="4995155"/>
          </a:xfrm>
        </p:spPr>
      </p:pic>
      <p:sp>
        <p:nvSpPr>
          <p:cNvPr id="7" name="6 Rectángulo"/>
          <p:cNvSpPr/>
          <p:nvPr/>
        </p:nvSpPr>
        <p:spPr>
          <a:xfrm>
            <a:off x="6444208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1965 de</a:t>
            </a:r>
            <a:r>
              <a:rPr lang="es-AR" sz="1600" dirty="0">
                <a:latin typeface="Segoe Script" pitchFamily="34" charset="0"/>
              </a:rPr>
              <a:t> Andy Warhol</a:t>
            </a:r>
          </a:p>
        </p:txBody>
      </p:sp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99495" cy="3334615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3429000"/>
            <a:ext cx="34579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De Roy </a:t>
            </a:r>
            <a:r>
              <a:rPr lang="es-AR" sz="1600" dirty="0">
                <a:latin typeface="Segoe Script" pitchFamily="34" charset="0"/>
              </a:rPr>
              <a:t>Lichtenstein en 1936</a:t>
            </a:r>
          </a:p>
        </p:txBody>
      </p:sp>
      <p:pic>
        <p:nvPicPr>
          <p:cNvPr id="11" name="10 Imagen" descr="lichtenstei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870176"/>
            <a:ext cx="2987824" cy="2987824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6211669"/>
            <a:ext cx="2805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Segoe Script" pitchFamily="34" charset="0"/>
              </a:rPr>
              <a:t>De Roy Lichtenstein </a:t>
            </a:r>
            <a:br>
              <a:rPr lang="es-AR" dirty="0" smtClean="0">
                <a:latin typeface="Segoe Script" pitchFamily="34" charset="0"/>
              </a:rPr>
            </a:br>
            <a:r>
              <a:rPr lang="es-AR" dirty="0" smtClean="0">
                <a:latin typeface="Segoe Script" pitchFamily="34" charset="0"/>
              </a:rPr>
              <a:t>en 1957</a:t>
            </a:r>
            <a:endParaRPr lang="es-AR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POP ART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23</cp:revision>
  <dcterms:created xsi:type="dcterms:W3CDTF">2013-09-12T01:16:37Z</dcterms:created>
  <dcterms:modified xsi:type="dcterms:W3CDTF">2013-09-17T18:54:17Z</dcterms:modified>
</cp:coreProperties>
</file>