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0335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66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9878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5877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0481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3020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143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247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9563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29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855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F7F8-79AA-48EA-9085-F56C15495F4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8A0B-5422-4B01-A846-5EE84B4D3AE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780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Further diagnostic tests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579296" cy="49971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/>
              <a:t>Bacterial culture and sensitivity</a:t>
            </a:r>
          </a:p>
          <a:p>
            <a:pPr eaLnBrk="1" hangingPunct="1">
              <a:defRPr/>
            </a:pPr>
            <a:r>
              <a:rPr lang="en-US" sz="2000" dirty="0" smtClean="0"/>
              <a:t>Fungal/yeast culture</a:t>
            </a:r>
          </a:p>
          <a:p>
            <a:pPr eaLnBrk="1" hangingPunct="1">
              <a:defRPr/>
            </a:pPr>
            <a:r>
              <a:rPr lang="en-US" sz="2000" dirty="0" smtClean="0"/>
              <a:t>Tissue culture – biopsy sample for deeper lesions – can do bacterial an fungal</a:t>
            </a:r>
          </a:p>
          <a:p>
            <a:pPr eaLnBrk="1" hangingPunct="1">
              <a:defRPr/>
            </a:pPr>
            <a:r>
              <a:rPr lang="en-US" sz="2000" dirty="0" smtClean="0"/>
              <a:t>Biopsy – in cases of:</a:t>
            </a:r>
          </a:p>
          <a:p>
            <a:pPr lvl="1" eaLnBrk="1" hangingPunct="1">
              <a:defRPr/>
            </a:pPr>
            <a:r>
              <a:rPr lang="en-US" sz="1800" dirty="0" smtClean="0"/>
              <a:t>Suspected neoplasms</a:t>
            </a:r>
          </a:p>
          <a:p>
            <a:pPr lvl="1" eaLnBrk="1" hangingPunct="1">
              <a:defRPr/>
            </a:pPr>
            <a:r>
              <a:rPr lang="en-US" sz="1800" dirty="0" smtClean="0"/>
              <a:t>Ulcerative/vesicular/bullous lesions</a:t>
            </a:r>
          </a:p>
          <a:p>
            <a:pPr lvl="1" eaLnBrk="1" hangingPunct="1">
              <a:defRPr/>
            </a:pPr>
            <a:r>
              <a:rPr lang="en-US" sz="1800" dirty="0" smtClean="0"/>
              <a:t>Skin disease unresponsive to rational therapy</a:t>
            </a:r>
          </a:p>
          <a:p>
            <a:pPr lvl="1" eaLnBrk="1" hangingPunct="1">
              <a:defRPr/>
            </a:pPr>
            <a:r>
              <a:rPr lang="en-US" sz="1800" dirty="0" smtClean="0"/>
              <a:t>Unusual or serious skin disease, </a:t>
            </a:r>
            <a:r>
              <a:rPr lang="en-US" sz="1800" dirty="0" err="1" smtClean="0"/>
              <a:t>esp</a:t>
            </a:r>
            <a:r>
              <a:rPr lang="en-US" sz="1800" dirty="0" smtClean="0"/>
              <a:t> when the animal is systemically unwell</a:t>
            </a:r>
          </a:p>
          <a:p>
            <a:pPr lvl="1" eaLnBrk="1" hangingPunct="1">
              <a:defRPr/>
            </a:pPr>
            <a:r>
              <a:rPr lang="en-US" sz="1800" dirty="0" smtClean="0"/>
              <a:t>To make a diagnosis in a disease where expensive or potentially dangerous drugs are to be </a:t>
            </a:r>
            <a:r>
              <a:rPr lang="en-US" sz="1800" dirty="0" smtClean="0"/>
              <a:t>used</a:t>
            </a:r>
          </a:p>
          <a:p>
            <a:pPr>
              <a:defRPr/>
            </a:pPr>
            <a:r>
              <a:rPr lang="en-US" sz="2000" dirty="0"/>
              <a:t>Allergy testing</a:t>
            </a:r>
          </a:p>
          <a:p>
            <a:pPr>
              <a:defRPr/>
            </a:pPr>
            <a:r>
              <a:rPr lang="en-US" sz="2000" dirty="0"/>
              <a:t>Trial therapy</a:t>
            </a:r>
          </a:p>
          <a:p>
            <a:pPr>
              <a:defRPr/>
            </a:pPr>
            <a:r>
              <a:rPr lang="en-US" sz="2000" dirty="0"/>
              <a:t>General tests such as CBC, serum biochemistry, endocrine screen, dynamic endocrine function tests, radiography, </a:t>
            </a:r>
            <a:r>
              <a:rPr lang="en-US" sz="2000" dirty="0" err="1"/>
              <a:t>etc</a:t>
            </a:r>
            <a:endParaRPr lang="en-US" sz="2000" dirty="0"/>
          </a:p>
          <a:p>
            <a:pPr marL="457200" lvl="1" indent="0" eaLnBrk="1" hangingPunct="1">
              <a:buNone/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1082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Further diagnostic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diagnostic tests</dc:title>
  <dc:creator>Dell</dc:creator>
  <cp:lastModifiedBy>Dell</cp:lastModifiedBy>
  <cp:revision>1</cp:revision>
  <dcterms:created xsi:type="dcterms:W3CDTF">2013-10-19T15:13:15Z</dcterms:created>
  <dcterms:modified xsi:type="dcterms:W3CDTF">2013-10-19T15:14:28Z</dcterms:modified>
</cp:coreProperties>
</file>