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12" r:id="rId2"/>
  </p:sldIdLst>
  <p:sldSz cx="9144000" cy="6858000" type="screen4x3"/>
  <p:notesSz cx="6797675" cy="9926638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EF50B"/>
    <a:srgbClr val="38DF21"/>
    <a:srgbClr val="99FF66"/>
    <a:srgbClr val="66FF33"/>
    <a:srgbClr val="F7DE73"/>
    <a:srgbClr val="38A800"/>
    <a:srgbClr val="343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022" autoAdjust="0"/>
    <p:restoredTop sz="94675" autoAdjust="0"/>
  </p:normalViewPr>
  <p:slideViewPr>
    <p:cSldViewPr>
      <p:cViewPr>
        <p:scale>
          <a:sx n="80" d="100"/>
          <a:sy n="80" d="100"/>
        </p:scale>
        <p:origin x="-259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5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C2D7FA2-A4BD-41ED-9BE9-99CE1EDB5D71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43BBFDB-94EA-41E9-8F4E-50DEE0D6DB7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8054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4A621DB-15E5-4E1B-BD2F-CD8A3D7FE76E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CO" noProof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D1C3B9C-A5A3-4F59-9070-C8F88059F5D7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666322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Marcador de imagen d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Marcador de nota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s-CO" smtClean="0"/>
          </a:p>
        </p:txBody>
      </p:sp>
      <p:sp>
        <p:nvSpPr>
          <p:cNvPr id="27652" name="Marcador de número de diapositiva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fld id="{323F1DB1-85CE-4F05-92A3-4A918155D933}" type="slidenum">
              <a:rPr lang="es-CO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6857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14B65-A20D-4EBB-A8C9-53D398EEF0A0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1A885-1BFC-4E85-AE80-B11D8241210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74543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0216-20DA-4361-8394-818BB2F19CFB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98AC3-9767-4B8D-AFC3-7BAA7ACE862E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364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5CE50-E70D-4674-B42A-A70ACCF92E10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54D60-D184-406E-80CE-3A453FF72174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7866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E9C47-4D45-408F-9C59-DC48737885A2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CC632-FA03-430E-8388-5554999FD7C3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945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B06AAC-8E28-4063-9C5A-413B8EE013AC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17ADA5-7A43-4B60-8FAC-C162386A738A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7512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E22C2-6FE5-4BBA-8641-B2DFC0F42790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8325A-004E-44A6-8531-1D96A6C3D32F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24784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4C696-8AE3-4E99-9EFA-E54C8039C85C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F4C69F-008D-4A5C-80DC-B212984A898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4100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20C1E-E02E-428F-BB94-1274A68023AE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D46227-DD8B-40D8-8A3F-7F5404A829E0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913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295E9B-5C07-4495-8547-AD8D849642DD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A67BF-736B-4FBE-B2F2-DA364FE197C5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46265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B180E-3406-4172-8355-2C3AAC35936D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DE4989-4F14-4853-9F6B-29E95F15C406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486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3520AD-1D8E-4AFD-B656-938773CFF7FF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D49D5-0E6C-49E3-BD10-3BF3344042A8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9635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121CEE6-3E4D-4897-B2EA-3723ABE9CA6D}" type="datetimeFigureOut">
              <a:rPr lang="es-CO"/>
              <a:pPr>
                <a:defRPr/>
              </a:pPr>
              <a:t>13/03/2014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2EDFCAF-DDE3-4BD8-9855-3E61B47BD221}" type="slidenum">
              <a:rPr lang="es-CO"/>
              <a:pPr>
                <a:defRPr/>
              </a:pPr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CuadroTexto 13"/>
          <p:cNvSpPr txBox="1">
            <a:spLocks noChangeArrowheads="1"/>
          </p:cNvSpPr>
          <p:nvPr/>
        </p:nvSpPr>
        <p:spPr bwMode="auto">
          <a:xfrm>
            <a:off x="1979613" y="1320800"/>
            <a:ext cx="4248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CO" altLang="es-CO" sz="2000" b="1" dirty="0" smtClean="0">
                <a:solidFill>
                  <a:srgbClr val="179339"/>
                </a:solidFill>
                <a:latin typeface="Century Gothic" panose="020B0502020202020204" pitchFamily="34" charset="0"/>
                <a:ea typeface="ＭＳ Ｐゴシック" panose="020B0600070205080204" pitchFamily="34" charset="-128"/>
              </a:rPr>
              <a:t>SUBCOMPONENTE SUELOS</a:t>
            </a:r>
            <a:endParaRPr lang="es-CO" altLang="es-CO" sz="2000" b="1" dirty="0">
              <a:solidFill>
                <a:srgbClr val="179339"/>
              </a:solidFill>
              <a:latin typeface="Century Gothic" panose="020B0502020202020204" pitchFamily="34" charset="0"/>
              <a:ea typeface="ＭＳ Ｐゴシック" panose="020B0600070205080204" pitchFamily="34" charset="-128"/>
            </a:endParaRPr>
          </a:p>
        </p:txBody>
      </p:sp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5365184"/>
              </p:ext>
            </p:extLst>
          </p:nvPr>
        </p:nvGraphicFramePr>
        <p:xfrm>
          <a:off x="395537" y="1700808"/>
          <a:ext cx="8208912" cy="476661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1301301"/>
                <a:gridCol w="2191539"/>
                <a:gridCol w="1179018"/>
                <a:gridCol w="1179018"/>
                <a:gridCol w="1179018"/>
                <a:gridCol w="1179018"/>
              </a:tblGrid>
              <a:tr h="20326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 smtClean="0">
                          <a:effectLst/>
                        </a:rPr>
                        <a:t>SUB COMPONENTE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CATEGORIAS DE APTITUD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3267">
                <a:tc vMerge="1">
                  <a:txBody>
                    <a:bodyPr/>
                    <a:lstStyle/>
                    <a:p>
                      <a:pPr algn="ctr" fontAlgn="ctr"/>
                      <a:endParaRPr lang="es-CO" sz="105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CRITERIO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A1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A2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A3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400" b="1" u="none" strike="noStrike" dirty="0">
                          <a:effectLst/>
                        </a:rPr>
                        <a:t>N1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79230">
                <a:tc rowSpan="16">
                  <a:txBody>
                    <a:bodyPr/>
                    <a:lstStyle/>
                    <a:p>
                      <a:pPr algn="ctr" fontAlgn="ctr"/>
                      <a:r>
                        <a:rPr lang="es-CO" sz="1400" u="none" strike="noStrike" dirty="0">
                          <a:effectLst/>
                        </a:rPr>
                        <a:t>SUELOS</a:t>
                      </a:r>
                      <a:endParaRPr lang="es-CO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Profundidad Efectiva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Muy Profundo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Moderadamente Profundo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Moderadamente 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Superficial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319421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Profundo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Superficial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Muy Superficial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44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Drenaje Natural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Bueno 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Moderado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Imperfecto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Pobre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32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Excesivo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Muy Pobre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44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Fertilidad Natural del Suelo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Muy Alta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Baja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44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Alta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Muy Baja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264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Media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032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Saturación de Aluminio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Bajo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Medio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Alto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19442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Grado de Erosión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Sin Erosión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Moderada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Severa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32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Ligera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Muy Severa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03267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Gradiente de la Pendiente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&lt; 12%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12% - 50%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50% - 75%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&gt; 75 %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64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Clase Textural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Arenosa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564032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pH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r>
                        <a:rPr lang="es-CO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4,51 - 7,30</a:t>
                      </a:r>
                      <a:endParaRPr lang="es-CO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fontAlgn="ctr" latinLnBrk="0" hangingPunct="1"/>
                      <a:r>
                        <a:rPr lang="es-CO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algn="l" fontAlgn="ctr"/>
                      <a:r>
                        <a:rPr lang="es-CO" sz="1400" u="none" strike="noStrike" dirty="0">
                          <a:effectLst/>
                        </a:rPr>
                        <a:t> 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&lt;4,50 y </a:t>
                      </a:r>
                      <a:br>
                        <a:rPr lang="es-CO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s-CO" sz="1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&gt;7,31</a:t>
                      </a:r>
                      <a:endParaRPr lang="es-CO" sz="14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264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 smtClean="0">
                          <a:effectLst/>
                        </a:rPr>
                        <a:t>Régimen </a:t>
                      </a:r>
                      <a:r>
                        <a:rPr lang="es-CO" sz="1400" u="none" strike="noStrike" dirty="0">
                          <a:effectLst/>
                        </a:rPr>
                        <a:t>de </a:t>
                      </a:r>
                      <a:r>
                        <a:rPr lang="es-CO" sz="1400" u="none" strike="noStrike" dirty="0" smtClean="0">
                          <a:effectLst/>
                        </a:rPr>
                        <a:t>Humedad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 err="1" smtClean="0">
                          <a:effectLst/>
                        </a:rPr>
                        <a:t>Acuíco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64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 err="1" smtClean="0">
                          <a:effectLst/>
                        </a:rPr>
                        <a:t>Arídico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226498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ctr"/>
                      <a:endParaRPr lang="es-CO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>
                          <a:effectLst/>
                        </a:rPr>
                        <a:t> </a:t>
                      </a:r>
                      <a:endParaRPr lang="es-CO" sz="1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O" sz="1400" u="none" strike="noStrike" dirty="0" err="1" smtClean="0">
                          <a:effectLst/>
                        </a:rPr>
                        <a:t>Peracuico</a:t>
                      </a:r>
                      <a:endParaRPr lang="es-CO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3 Título"/>
          <p:cNvSpPr txBox="1">
            <a:spLocks/>
          </p:cNvSpPr>
          <p:nvPr/>
        </p:nvSpPr>
        <p:spPr>
          <a:xfrm>
            <a:off x="4057650" y="692696"/>
            <a:ext cx="5086350" cy="390525"/>
          </a:xfrm>
          <a:prstGeom prst="rect">
            <a:avLst/>
          </a:prstGeom>
          <a:solidFill>
            <a:srgbClr val="199725"/>
          </a:solidFill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dirty="0" smtClean="0">
                <a:solidFill>
                  <a:prstClr val="white"/>
                </a:solidFill>
                <a:latin typeface="Century Gothic" pitchFamily="34" charset="0"/>
                <a:ea typeface="+mj-ea"/>
                <a:cs typeface="+mj-cs"/>
              </a:rPr>
              <a:t>	RESULTADOS COMPONENTE FISICO</a:t>
            </a:r>
            <a:endParaRPr lang="es-ES" b="1" dirty="0">
              <a:solidFill>
                <a:prstClr val="white"/>
              </a:solidFill>
              <a:latin typeface="Century Gothic" pitchFamily="34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95458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7050</TotalTime>
  <Words>95</Words>
  <Application>Microsoft Office PowerPoint</Application>
  <PresentationFormat>Presentación en pantalla (4:3)</PresentationFormat>
  <Paragraphs>85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admin</dc:creator>
  <cp:lastModifiedBy>andres2</cp:lastModifiedBy>
  <cp:revision>517</cp:revision>
  <cp:lastPrinted>2014-01-13T16:19:08Z</cp:lastPrinted>
  <dcterms:created xsi:type="dcterms:W3CDTF">2013-05-15T05:38:55Z</dcterms:created>
  <dcterms:modified xsi:type="dcterms:W3CDTF">2014-03-13T19:59:45Z</dcterms:modified>
</cp:coreProperties>
</file>