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5" autoAdjust="0"/>
    <p:restoredTop sz="94660"/>
  </p:normalViewPr>
  <p:slideViewPr>
    <p:cSldViewPr>
      <p:cViewPr varScale="1">
        <p:scale>
          <a:sx n="45" d="100"/>
          <a:sy n="45" d="100"/>
        </p:scale>
        <p:origin x="-12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8390C-D8D4-4495-9557-28EDACE6B4CF}" type="datetimeFigureOut">
              <a:rPr lang="es-AR" smtClean="0"/>
              <a:t>17/09/2014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A94C-74FE-4888-80FB-8714410035E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29510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6A94C-74FE-4888-80FB-8714410035E0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73887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6A94C-74FE-4888-80FB-8714410035E0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3923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8C5B-BD42-4129-A744-ED6AD37DF7D8}" type="datetimeFigureOut">
              <a:rPr lang="es-AR" smtClean="0"/>
              <a:t>17/09/2014</a:t>
            </a:fld>
            <a:endParaRPr lang="es-A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6406-B0FA-4F80-9FC5-BD8A59FF26D6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8C5B-BD42-4129-A744-ED6AD37DF7D8}" type="datetimeFigureOut">
              <a:rPr lang="es-AR" smtClean="0"/>
              <a:t>17/09/2014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6406-B0FA-4F80-9FC5-BD8A59FF26D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8C5B-BD42-4129-A744-ED6AD37DF7D8}" type="datetimeFigureOut">
              <a:rPr lang="es-AR" smtClean="0"/>
              <a:t>17/09/2014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6406-B0FA-4F80-9FC5-BD8A59FF26D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8C5B-BD42-4129-A744-ED6AD37DF7D8}" type="datetimeFigureOut">
              <a:rPr lang="es-AR" smtClean="0"/>
              <a:t>17/09/2014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6406-B0FA-4F80-9FC5-BD8A59FF26D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8C5B-BD42-4129-A744-ED6AD37DF7D8}" type="datetimeFigureOut">
              <a:rPr lang="es-AR" smtClean="0"/>
              <a:t>17/09/2014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6406-B0FA-4F80-9FC5-BD8A59FF26D6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8C5B-BD42-4129-A744-ED6AD37DF7D8}" type="datetimeFigureOut">
              <a:rPr lang="es-AR" smtClean="0"/>
              <a:t>17/09/2014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6406-B0FA-4F80-9FC5-BD8A59FF26D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8C5B-BD42-4129-A744-ED6AD37DF7D8}" type="datetimeFigureOut">
              <a:rPr lang="es-AR" smtClean="0"/>
              <a:t>17/09/2014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6406-B0FA-4F80-9FC5-BD8A59FF26D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8C5B-BD42-4129-A744-ED6AD37DF7D8}" type="datetimeFigureOut">
              <a:rPr lang="es-AR" smtClean="0"/>
              <a:t>17/09/2014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6406-B0FA-4F80-9FC5-BD8A59FF26D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8C5B-BD42-4129-A744-ED6AD37DF7D8}" type="datetimeFigureOut">
              <a:rPr lang="es-AR" smtClean="0"/>
              <a:t>17/09/2014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6406-B0FA-4F80-9FC5-BD8A59FF26D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8C5B-BD42-4129-A744-ED6AD37DF7D8}" type="datetimeFigureOut">
              <a:rPr lang="es-AR" smtClean="0"/>
              <a:t>17/09/2014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6406-B0FA-4F80-9FC5-BD8A59FF26D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8C5B-BD42-4129-A744-ED6AD37DF7D8}" type="datetimeFigureOut">
              <a:rPr lang="es-AR" smtClean="0"/>
              <a:t>17/09/2014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4B76406-B0FA-4F80-9FC5-BD8A59FF26D6}" type="slidenum">
              <a:rPr lang="es-AR" smtClean="0"/>
              <a:t>‹Nº›</a:t>
            </a:fld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358C5B-BD42-4129-A744-ED6AD37DF7D8}" type="datetimeFigureOut">
              <a:rPr lang="es-AR" smtClean="0"/>
              <a:t>17/09/2014</a:t>
            </a:fld>
            <a:endParaRPr lang="es-A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B76406-B0FA-4F80-9FC5-BD8A59FF26D6}" type="slidenum">
              <a:rPr lang="es-AR" smtClean="0"/>
              <a:t>‹Nº›</a:t>
            </a:fld>
            <a:endParaRPr lang="es-A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s.wikipedia.org/wiki/Agricultur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image" Target="../media/image12.jp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35696" y="1454905"/>
            <a:ext cx="5472608" cy="1700808"/>
          </a:xfrm>
        </p:spPr>
        <p:txBody>
          <a:bodyPr/>
          <a:lstStyle/>
          <a:p>
            <a:r>
              <a:rPr lang="es-AR" dirty="0" smtClean="0"/>
              <a:t>Eslabón  Industrial 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6400800" cy="1008112"/>
          </a:xfrm>
        </p:spPr>
        <p:txBody>
          <a:bodyPr/>
          <a:lstStyle/>
          <a:p>
            <a:pPr algn="l"/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693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" y="72577"/>
            <a:ext cx="24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i="1" u="sng" dirty="0" smtClean="0">
                <a:solidFill>
                  <a:srgbClr val="FF0000"/>
                </a:solidFill>
              </a:rPr>
              <a:t>Eslabón industrial</a:t>
            </a:r>
            <a:endParaRPr lang="es-AR" sz="3600" b="1" i="1" u="sng" dirty="0">
              <a:solidFill>
                <a:srgbClr val="FF0000"/>
              </a:solidFill>
            </a:endParaRPr>
          </a:p>
        </p:txBody>
      </p:sp>
      <p:pic>
        <p:nvPicPr>
          <p:cNvPr id="7" name="la vela puerca - en el limb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0">
        <p14:warp dir="in"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" y="13679"/>
            <a:ext cx="9141106" cy="685800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 rot="2050250">
            <a:off x="3563888" y="3933056"/>
            <a:ext cx="48401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# Pueden ser con dinero nacional </a:t>
            </a:r>
          </a:p>
          <a:p>
            <a:r>
              <a:rPr lang="es-AR" sz="28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O internacional.</a:t>
            </a:r>
            <a:endParaRPr lang="es-AR" sz="28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 rot="19504677">
            <a:off x="240341" y="2333740"/>
            <a:ext cx="56886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600" dirty="0" smtClean="0">
                <a:solidFill>
                  <a:srgbClr val="FF0000"/>
                </a:solidFill>
              </a:rPr>
              <a:t>#Gran Inversión de Capital</a:t>
            </a:r>
            <a:endParaRPr lang="es-AR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5000">
        <p14:honeycomb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809" y="620688"/>
            <a:ext cx="3654070" cy="243604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24298" y="1147213"/>
            <a:ext cx="427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latin typeface="Franklin Gothic Demi Cond" panose="020B0706030402020204" pitchFamily="34" charset="0"/>
              </a:rPr>
              <a:t>#</a:t>
            </a:r>
            <a:r>
              <a:rPr lang="es-AR" sz="2400" dirty="0">
                <a:latin typeface="Franklin Gothic Demi Cond" panose="020B0706030402020204" pitchFamily="34" charset="0"/>
              </a:rPr>
              <a:t> </a:t>
            </a:r>
            <a:r>
              <a:rPr lang="es-AR" sz="2400" dirty="0" smtClean="0">
                <a:latin typeface="Franklin Gothic Demi Cond" panose="020B0706030402020204" pitchFamily="34" charset="0"/>
              </a:rPr>
              <a:t>Gran inversión de maquinarias </a:t>
            </a:r>
            <a:endParaRPr lang="es-AR" sz="2400" dirty="0">
              <a:latin typeface="Franklin Gothic Demi Cond" panose="020B0706030402020204" pitchFamily="34" charset="0"/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4290860" y="1378045"/>
            <a:ext cx="7851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H="1">
            <a:off x="7128720" y="3219872"/>
            <a:ext cx="13205" cy="583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5252790" y="3808263"/>
            <a:ext cx="3876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>
                <a:latin typeface="Franklin Gothic Demi Cond" panose="020B0706030402020204" pitchFamily="34" charset="0"/>
              </a:rPr>
              <a:t>Ya que tiene que </a:t>
            </a:r>
            <a:r>
              <a:rPr lang="es-AR" sz="2400" smtClean="0">
                <a:latin typeface="Franklin Gothic Demi Cond" panose="020B0706030402020204" pitchFamily="34" charset="0"/>
              </a:rPr>
              <a:t>ser exportados</a:t>
            </a:r>
            <a:endParaRPr lang="es-AR" sz="2400" dirty="0" smtClean="0">
              <a:latin typeface="Franklin Gothic Demi Cond" panose="020B0706030402020204" pitchFamily="34" charset="0"/>
            </a:endParaRPr>
          </a:p>
          <a:p>
            <a:r>
              <a:rPr lang="es-AR" sz="2400" dirty="0" smtClean="0">
                <a:latin typeface="Franklin Gothic Demi Cond" panose="020B0706030402020204" pitchFamily="34" charset="0"/>
              </a:rPr>
              <a:t>De otros países </a:t>
            </a:r>
            <a:endParaRPr lang="es-AR" sz="2400" dirty="0">
              <a:latin typeface="Franklin Gothic Demi Cond" panose="020B0706030402020204" pitchFamily="34" charset="0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7128720" y="4223761"/>
            <a:ext cx="13205" cy="6643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0" y="5738233"/>
            <a:ext cx="43779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>
                <a:latin typeface="Franklin Gothic Demi Cond" panose="020B0706030402020204" pitchFamily="34" charset="0"/>
              </a:rPr>
              <a:t>Y debe ser pagado con otra moneda </a:t>
            </a:r>
          </a:p>
          <a:p>
            <a:r>
              <a:rPr lang="es-AR" sz="2400">
                <a:latin typeface="Franklin Gothic Demi Cond" panose="020B0706030402020204" pitchFamily="34" charset="0"/>
              </a:rPr>
              <a:t> </a:t>
            </a:r>
            <a:r>
              <a:rPr lang="es-AR" sz="2400" smtClean="0">
                <a:latin typeface="Franklin Gothic Demi Cond" panose="020B0706030402020204" pitchFamily="34" charset="0"/>
              </a:rPr>
              <a:t>                               </a:t>
            </a:r>
            <a:endParaRPr lang="es-AR" sz="2400" dirty="0">
              <a:latin typeface="Franklin Gothic Demi Cond" panose="020B07060304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01" y="4888063"/>
            <a:ext cx="4066562" cy="19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16 Conector recto de flecha"/>
          <p:cNvCxnSpPr/>
          <p:nvPr/>
        </p:nvCxnSpPr>
        <p:spPr>
          <a:xfrm flipH="1">
            <a:off x="4224763" y="6214178"/>
            <a:ext cx="55045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79" y="2708061"/>
            <a:ext cx="4337527" cy="218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22 Conector recto de flecha"/>
          <p:cNvCxnSpPr/>
          <p:nvPr/>
        </p:nvCxnSpPr>
        <p:spPr>
          <a:xfrm flipV="1">
            <a:off x="2362145" y="4888063"/>
            <a:ext cx="0" cy="984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29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5000">
        <p14:glitter pattern="hexagon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1" y="10231"/>
            <a:ext cx="4251802" cy="684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802" y="0"/>
            <a:ext cx="4976431" cy="684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8640"/>
            <a:ext cx="8424936" cy="6480720"/>
          </a:xfrm>
        </p:spPr>
        <p:txBody>
          <a:bodyPr>
            <a:noAutofit/>
          </a:bodyPr>
          <a:lstStyle/>
          <a:p>
            <a:r>
              <a:rPr lang="es-A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 pequeños productores y </a:t>
            </a:r>
            <a:r>
              <a:rPr lang="es-A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grandes Pools </a:t>
            </a:r>
            <a:r>
              <a:rPr lang="es-A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siembra</a:t>
            </a:r>
            <a:r>
              <a:rPr lang="es-A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s-AR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s-A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istema </a:t>
            </a:r>
            <a:r>
              <a:rPr lang="es-A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producción </a:t>
            </a:r>
            <a:r>
              <a:rPr lang="es-A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Agricultura"/>
              </a:rPr>
              <a:t>agraria</a:t>
            </a:r>
            <a:r>
              <a:rPr lang="es-A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caracterizado por el papel determinante jugado por el capital financiero y la organización de un sistema empresarial transitorio que asume el control de la producción agropecuaria, mediante el arrendamiento de grandes extensiones de tierra, y la contratación de equipos de siembra, fumigación, cosecha y transporte, con el fin de generar economías de escala y altos rendimientos</a:t>
            </a:r>
            <a:endParaRPr lang="es-AR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754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885" y="0"/>
            <a:ext cx="42291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148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332656"/>
            <a:ext cx="8229600" cy="2218000"/>
          </a:xfrm>
        </p:spPr>
        <p:txBody>
          <a:bodyPr>
            <a:normAutofit/>
          </a:bodyPr>
          <a:lstStyle/>
          <a:p>
            <a:r>
              <a:rPr lang="es-AR" sz="3600" b="1" i="1" dirty="0" smtClean="0">
                <a:solidFill>
                  <a:srgbClr val="FF0000"/>
                </a:solidFill>
              </a:rPr>
              <a:t>Son varias empresas</a:t>
            </a:r>
          </a:p>
          <a:p>
            <a:r>
              <a:rPr lang="es-AR" sz="3600" b="1" i="1" dirty="0" smtClean="0">
                <a:solidFill>
                  <a:srgbClr val="FF0000"/>
                </a:solidFill>
              </a:rPr>
              <a:t>Hay un pequeño grupo que monopolizan el mercado</a:t>
            </a:r>
          </a:p>
          <a:p>
            <a:pPr marL="0" indent="0">
              <a:buNone/>
            </a:pPr>
            <a:endParaRPr lang="es-AR" sz="3600" b="1" i="1" dirty="0"/>
          </a:p>
        </p:txBody>
      </p:sp>
    </p:spTree>
    <p:extLst>
      <p:ext uri="{BB962C8B-B14F-4D97-AF65-F5344CB8AC3E}">
        <p14:creationId xmlns:p14="http://schemas.microsoft.com/office/powerpoint/2010/main" val="24092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851648" cy="2808312"/>
          </a:xfrm>
        </p:spPr>
        <p:txBody>
          <a:bodyPr>
            <a:normAutofit/>
          </a:bodyPr>
          <a:lstStyle/>
          <a:p>
            <a:pPr algn="l"/>
            <a:endParaRPr lang="es-AR" sz="6600" i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-33303"/>
            <a:ext cx="9144000" cy="689130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516216" y="332656"/>
            <a:ext cx="262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Integrantes</a:t>
            </a:r>
            <a:r>
              <a:rPr lang="es-AR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V="1">
            <a:off x="1775520" y="-338797"/>
            <a:ext cx="609600" cy="36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1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278</TotalTime>
  <Words>67</Words>
  <Application>Microsoft Office PowerPoint</Application>
  <PresentationFormat>Presentación en pantalla (4:3)</PresentationFormat>
  <Paragraphs>16</Paragraphs>
  <Slides>6</Slides>
  <Notes>2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Flujo</vt:lpstr>
      <vt:lpstr>Eslabón  Industrial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Eslabón  Primario</dc:title>
  <dc:creator>Alumno</dc:creator>
  <cp:lastModifiedBy>Alumno</cp:lastModifiedBy>
  <cp:revision>39</cp:revision>
  <dcterms:created xsi:type="dcterms:W3CDTF">2014-08-15T19:32:49Z</dcterms:created>
  <dcterms:modified xsi:type="dcterms:W3CDTF">2014-09-17T16:38:45Z</dcterms:modified>
</cp:coreProperties>
</file>