
<file path=[Content_Types].xml><?xml version="1.0" encoding="utf-8"?>
<Types xmlns="http://schemas.openxmlformats.org/package/2006/content-types">
  <Override PartName="/_rels/.rels" ContentType="application/vnd.openxmlformats-package.relationships+xml"/>
  <Override PartName="/ppt/_rels/presentation.xml.rels" ContentType="application/vnd.openxmlformats-package.relationships+xml"/>
  <Override PartName="/ppt/media/image3.png" ContentType="image/png"/>
  <Override PartName="/ppt/media/image1.png" ContentType="image/png"/>
  <Override PartName="/ppt/media/image2.png" ContentType="image/png"/>
  <Override PartName="/ppt/slideLayouts/slideLayout6.xml" ContentType="application/vnd.openxmlformats-officedocument.presentationml.slideLayout+xml"/>
  <Override PartName="/ppt/slideLayouts/slideLayout12.xml" ContentType="application/vnd.openxmlformats-officedocument.presentationml.slideLayout+xml"/>
  <Override PartName="/ppt/slideLayouts/slideLayout1.xml" ContentType="application/vnd.openxmlformats-officedocument.presentationml.slideLayout+xml"/>
  <Override PartName="/ppt/slideLayouts/slideLayout5.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_rels/slideLayout10.xml.rels" ContentType="application/vnd.openxmlformats-package.relationships+xml"/>
  <Override PartName="/ppt/slideLayouts/_rels/slideLayout2.xml.rels" ContentType="application/vnd.openxmlformats-package.relationships+xml"/>
  <Override PartName="/ppt/slideLayouts/_rels/slideLayout9.xml.rels" ContentType="application/vnd.openxmlformats-package.relationships+xml"/>
  <Override PartName="/ppt/slideLayouts/_rels/slideLayout1.xml.rels" ContentType="application/vnd.openxmlformats-package.relationships+xml"/>
  <Override PartName="/ppt/slideLayouts/_rels/slideLayout8.xml.rels" ContentType="application/vnd.openxmlformats-package.relationships+xml"/>
  <Override PartName="/ppt/slideLayouts/_rels/slideLayout7.xml.rels" ContentType="application/vnd.openxmlformats-package.relationships+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12.xml.rels" ContentType="application/vnd.openxmlformats-package.relationships+xml"/>
  <Override PartName="/ppt/slideLayouts/_rels/slideLayout4.xml.rels" ContentType="application/vnd.openxmlformats-package.relationships+xml"/>
  <Override PartName="/ppt/slideLayouts/_rels/slideLayout11.xml.rels" ContentType="application/vnd.openxmlformats-package.relationships+xml"/>
  <Override PartName="/ppt/slideLayouts/_rels/slideLayout3.xml.rels" ContentType="application/vnd.openxmlformats-package.relationships+xml"/>
  <Override PartName="/ppt/slideLayouts/slideLayout4.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7.xml" ContentType="application/vnd.openxmlformats-officedocument.presentationml.slideLayout+xml"/>
  <Override PartName="/ppt/slideLayouts/slideLayout2.xml" ContentType="application/vnd.openxmlformats-officedocument.presentationml.slideLayout+xml"/>
  <Override PartName="/ppt/presentation.xml" ContentType="application/vnd.openxmlformats-officedocument.presentationml.presentation.main+xml"/>
  <Override PartName="/ppt/slides/slide2.xml" ContentType="application/vnd.openxmlformats-officedocument.presentationml.slide+xml"/>
  <Override PartName="/ppt/slides/slide6.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slides/_rels/slide3.xml.rels" ContentType="application/vnd.openxmlformats-package.relationships+xml"/>
  <Override PartName="/ppt/slides/_rels/slide2.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slide12.xml" ContentType="application/vnd.openxmlformats-officedocument.presentationml.slide+xml"/>
  <Override PartName="/ppt/slides/slide9.xml" ContentType="application/vnd.openxmlformats-officedocument.presentationml.slide+xml"/>
  <Override PartName="/ppt/slides/slide4.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3.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Masters/slideMaster1.xml" ContentType="application/vnd.openxmlformats-officedocument.presentationml.slideMaster+xml"/>
  <Override PartName="/ppt/slideMasters/_rels/slideMaster1.xml.rels" ContentType="application/vnd.openxmlformats-package.relationships+xml"/>
  <Override PartName="/ppt/theme/theme1.xml" ContentType="application/vnd.openxmlformats-officedocument.theme+xml"/>
</Types>
</file>

<file path=_rels/.rels><?xml version="1.0" encoding="UTF-8"?>
<Relationships xmlns="http://schemas.openxmlformats.org/package/2006/relationships"><Relationship Id="rId1"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6858000"/>
  <p:notesSz cx="6858000" cy="9144000"/>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685440" y="416520"/>
            <a:ext cx="7769160" cy="1528560"/>
          </a:xfrm>
          <a:prstGeom prst="rect">
            <a:avLst/>
          </a:prstGeom>
        </p:spPr>
        <p:txBody>
          <a:bodyPr anchor="ctr" bIns="46800" lIns="90000" rIns="90000" tIns="46800" wrap="none"/>
          <a:p>
            <a:pPr algn="ctr"/>
            <a:endParaRPr/>
          </a:p>
        </p:txBody>
      </p:sp>
      <p:sp>
        <p:nvSpPr>
          <p:cNvPr id="27" name="PlaceHolder 2"/>
          <p:cNvSpPr>
            <a:spLocks noGrp="1"/>
          </p:cNvSpPr>
          <p:nvPr>
            <p:ph type="body"/>
          </p:nvPr>
        </p:nvSpPr>
        <p:spPr>
          <a:xfrm>
            <a:off x="685440" y="1981080"/>
            <a:ext cx="7769160" cy="1896840"/>
          </a:xfrm>
          <a:prstGeom prst="rect">
            <a:avLst/>
          </a:prstGeom>
        </p:spPr>
        <p:txBody>
          <a:bodyPr bIns="46800" lIns="90000" rIns="90000" tIns="46800" wrap="none"/>
          <a:p>
            <a:endParaRPr/>
          </a:p>
        </p:txBody>
      </p:sp>
      <p:sp>
        <p:nvSpPr>
          <p:cNvPr id="28" name="PlaceHolder 3"/>
          <p:cNvSpPr>
            <a:spLocks noGrp="1"/>
          </p:cNvSpPr>
          <p:nvPr>
            <p:ph type="body"/>
          </p:nvPr>
        </p:nvSpPr>
        <p:spPr>
          <a:xfrm>
            <a:off x="685440" y="4058280"/>
            <a:ext cx="7769160" cy="1896840"/>
          </a:xfrm>
          <a:prstGeom prst="rect">
            <a:avLst/>
          </a:prstGeom>
        </p:spPr>
        <p:txBody>
          <a:bodyPr bIns="46800" lIns="90000" rIns="90000" tIns="46800" wrap="none"/>
          <a:p>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685440" y="416520"/>
            <a:ext cx="7769160" cy="1528560"/>
          </a:xfrm>
          <a:prstGeom prst="rect">
            <a:avLst/>
          </a:prstGeom>
        </p:spPr>
        <p:txBody>
          <a:bodyPr anchor="ctr" bIns="46800" lIns="90000" rIns="90000" tIns="46800" wrap="none"/>
          <a:p>
            <a:pPr algn="ctr"/>
            <a:endParaRPr/>
          </a:p>
        </p:txBody>
      </p:sp>
      <p:sp>
        <p:nvSpPr>
          <p:cNvPr id="30" name="PlaceHolder 2"/>
          <p:cNvSpPr>
            <a:spLocks noGrp="1"/>
          </p:cNvSpPr>
          <p:nvPr>
            <p:ph type="body"/>
          </p:nvPr>
        </p:nvSpPr>
        <p:spPr>
          <a:xfrm>
            <a:off x="685440" y="1981080"/>
            <a:ext cx="3791160" cy="1896840"/>
          </a:xfrm>
          <a:prstGeom prst="rect">
            <a:avLst/>
          </a:prstGeom>
        </p:spPr>
        <p:txBody>
          <a:bodyPr bIns="46800" lIns="90000" rIns="90000" tIns="46800" wrap="none"/>
          <a:p>
            <a:endParaRPr/>
          </a:p>
        </p:txBody>
      </p:sp>
      <p:sp>
        <p:nvSpPr>
          <p:cNvPr id="31" name="PlaceHolder 3"/>
          <p:cNvSpPr>
            <a:spLocks noGrp="1"/>
          </p:cNvSpPr>
          <p:nvPr>
            <p:ph type="body"/>
          </p:nvPr>
        </p:nvSpPr>
        <p:spPr>
          <a:xfrm>
            <a:off x="4666320" y="1981080"/>
            <a:ext cx="3791160" cy="1896840"/>
          </a:xfrm>
          <a:prstGeom prst="rect">
            <a:avLst/>
          </a:prstGeom>
        </p:spPr>
        <p:txBody>
          <a:bodyPr bIns="46800" lIns="90000" rIns="90000" tIns="46800" wrap="none"/>
          <a:p>
            <a:endParaRPr/>
          </a:p>
        </p:txBody>
      </p:sp>
      <p:sp>
        <p:nvSpPr>
          <p:cNvPr id="32" name="PlaceHolder 4"/>
          <p:cNvSpPr>
            <a:spLocks noGrp="1"/>
          </p:cNvSpPr>
          <p:nvPr>
            <p:ph type="body"/>
          </p:nvPr>
        </p:nvSpPr>
        <p:spPr>
          <a:xfrm>
            <a:off x="4666320" y="4058280"/>
            <a:ext cx="3791160" cy="1896840"/>
          </a:xfrm>
          <a:prstGeom prst="rect">
            <a:avLst/>
          </a:prstGeom>
        </p:spPr>
        <p:txBody>
          <a:bodyPr bIns="46800" lIns="90000" rIns="90000" tIns="46800" wrap="none"/>
          <a:p>
            <a:endParaRPr/>
          </a:p>
        </p:txBody>
      </p:sp>
      <p:sp>
        <p:nvSpPr>
          <p:cNvPr id="33" name="PlaceHolder 5"/>
          <p:cNvSpPr>
            <a:spLocks noGrp="1"/>
          </p:cNvSpPr>
          <p:nvPr>
            <p:ph type="body"/>
          </p:nvPr>
        </p:nvSpPr>
        <p:spPr>
          <a:xfrm>
            <a:off x="685440" y="4058280"/>
            <a:ext cx="3791160" cy="1896840"/>
          </a:xfrm>
          <a:prstGeom prst="rect">
            <a:avLst/>
          </a:prstGeom>
        </p:spPr>
        <p:txBody>
          <a:bodyPr bIns="46800" lIns="90000" rIns="90000" tIns="46800" wrap="none"/>
          <a:p>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685440" y="416520"/>
            <a:ext cx="7769160" cy="1528560"/>
          </a:xfrm>
          <a:prstGeom prst="rect">
            <a:avLst/>
          </a:prstGeom>
        </p:spPr>
        <p:txBody>
          <a:bodyPr anchor="ctr" bIns="46800" lIns="90000" rIns="90000" tIns="46800" wrap="none"/>
          <a:p>
            <a:pPr algn="ctr"/>
            <a:endParaRPr/>
          </a:p>
        </p:txBody>
      </p:sp>
      <p:sp>
        <p:nvSpPr>
          <p:cNvPr id="35" name="PlaceHolder 2"/>
          <p:cNvSpPr>
            <a:spLocks noGrp="1"/>
          </p:cNvSpPr>
          <p:nvPr>
            <p:ph type="body"/>
          </p:nvPr>
        </p:nvSpPr>
        <p:spPr>
          <a:xfrm>
            <a:off x="685440" y="1981080"/>
            <a:ext cx="3791160" cy="1896840"/>
          </a:xfrm>
          <a:prstGeom prst="rect">
            <a:avLst/>
          </a:prstGeom>
        </p:spPr>
        <p:txBody>
          <a:bodyPr bIns="46800" lIns="90000" rIns="90000" tIns="46800" wrap="none"/>
          <a:p>
            <a:endParaRPr/>
          </a:p>
        </p:txBody>
      </p:sp>
      <p:sp>
        <p:nvSpPr>
          <p:cNvPr id="36" name="PlaceHolder 3"/>
          <p:cNvSpPr>
            <a:spLocks noGrp="1"/>
          </p:cNvSpPr>
          <p:nvPr>
            <p:ph type="body"/>
          </p:nvPr>
        </p:nvSpPr>
        <p:spPr>
          <a:xfrm>
            <a:off x="4666320" y="1981080"/>
            <a:ext cx="3791160" cy="1896840"/>
          </a:xfrm>
          <a:prstGeom prst="rect">
            <a:avLst/>
          </a:prstGeom>
        </p:spPr>
        <p:txBody>
          <a:bodyPr bIns="46800" lIns="90000" rIns="90000" tIns="46800" wrap="none"/>
          <a:p>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685440" y="416520"/>
            <a:ext cx="7769160" cy="1528560"/>
          </a:xfrm>
          <a:prstGeom prst="rect">
            <a:avLst/>
          </a:prstGeom>
        </p:spPr>
        <p:txBody>
          <a:bodyPr anchor="ctr" bIns="46800" lIns="90000" rIns="90000" tIns="46800" wrap="none"/>
          <a:p>
            <a:pPr algn="ctr"/>
            <a:endParaRPr/>
          </a:p>
        </p:txBody>
      </p:sp>
      <p:sp>
        <p:nvSpPr>
          <p:cNvPr id="6" name="PlaceHolder 2"/>
          <p:cNvSpPr>
            <a:spLocks noGrp="1"/>
          </p:cNvSpPr>
          <p:nvPr>
            <p:ph type="subTitle"/>
          </p:nvPr>
        </p:nvSpPr>
        <p:spPr>
          <a:xfrm>
            <a:off x="685440" y="1981080"/>
            <a:ext cx="7769160" cy="3978000"/>
          </a:xfrm>
          <a:prstGeom prst="rect">
            <a:avLst/>
          </a:prstGeom>
        </p:spPr>
        <p:txBody>
          <a:bodyPr anchor="ctr" bIns="0" lIns="0" rIns="0" tIns="0" wrap="none"/>
          <a:p>
            <a:pPr algn="ctr"/>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685440" y="416520"/>
            <a:ext cx="7769160" cy="1528560"/>
          </a:xfrm>
          <a:prstGeom prst="rect">
            <a:avLst/>
          </a:prstGeom>
        </p:spPr>
        <p:txBody>
          <a:bodyPr anchor="ctr" bIns="46800" lIns="90000" rIns="90000" tIns="46800" wrap="none"/>
          <a:p>
            <a:pPr algn="ctr"/>
            <a:endParaRPr/>
          </a:p>
        </p:txBody>
      </p:sp>
      <p:sp>
        <p:nvSpPr>
          <p:cNvPr id="8" name="PlaceHolder 2"/>
          <p:cNvSpPr>
            <a:spLocks noGrp="1"/>
          </p:cNvSpPr>
          <p:nvPr>
            <p:ph type="body"/>
          </p:nvPr>
        </p:nvSpPr>
        <p:spPr>
          <a:xfrm>
            <a:off x="685440" y="1981080"/>
            <a:ext cx="7769160" cy="3977640"/>
          </a:xfrm>
          <a:prstGeom prst="rect">
            <a:avLst/>
          </a:prstGeom>
        </p:spPr>
        <p:txBody>
          <a:bodyPr bIns="46800" lIns="90000" rIns="90000" tIns="46800" wrap="none"/>
          <a:p>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685440" y="416520"/>
            <a:ext cx="7769160" cy="1528560"/>
          </a:xfrm>
          <a:prstGeom prst="rect">
            <a:avLst/>
          </a:prstGeom>
        </p:spPr>
        <p:txBody>
          <a:bodyPr anchor="ctr" bIns="46800" lIns="90000" rIns="90000" tIns="46800" wrap="none"/>
          <a:p>
            <a:pPr algn="ctr"/>
            <a:endParaRPr/>
          </a:p>
        </p:txBody>
      </p:sp>
      <p:sp>
        <p:nvSpPr>
          <p:cNvPr id="10" name="PlaceHolder 2"/>
          <p:cNvSpPr>
            <a:spLocks noGrp="1"/>
          </p:cNvSpPr>
          <p:nvPr>
            <p:ph type="body"/>
          </p:nvPr>
        </p:nvSpPr>
        <p:spPr>
          <a:xfrm>
            <a:off x="685440" y="1981080"/>
            <a:ext cx="3791160" cy="3977640"/>
          </a:xfrm>
          <a:prstGeom prst="rect">
            <a:avLst/>
          </a:prstGeom>
        </p:spPr>
        <p:txBody>
          <a:bodyPr bIns="46800" lIns="90000" rIns="90000" tIns="46800" wrap="none"/>
          <a:p>
            <a:endParaRPr/>
          </a:p>
        </p:txBody>
      </p:sp>
      <p:sp>
        <p:nvSpPr>
          <p:cNvPr id="11" name="PlaceHolder 3"/>
          <p:cNvSpPr>
            <a:spLocks noGrp="1"/>
          </p:cNvSpPr>
          <p:nvPr>
            <p:ph type="body"/>
          </p:nvPr>
        </p:nvSpPr>
        <p:spPr>
          <a:xfrm>
            <a:off x="4666320" y="1981080"/>
            <a:ext cx="3791160" cy="3977640"/>
          </a:xfrm>
          <a:prstGeom prst="rect">
            <a:avLst/>
          </a:prstGeom>
        </p:spPr>
        <p:txBody>
          <a:bodyPr bIns="46800" lIns="90000" rIns="90000" tIns="46800" wrap="none"/>
          <a:p>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685440" y="416520"/>
            <a:ext cx="7769160" cy="1528560"/>
          </a:xfrm>
          <a:prstGeom prst="rect">
            <a:avLst/>
          </a:prstGeom>
        </p:spPr>
        <p:txBody>
          <a:bodyPr anchor="ctr" bIns="46800" lIns="90000" rIns="90000" tIns="46800" wrap="none"/>
          <a:p>
            <a:pPr algn="ctr"/>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685440" y="463320"/>
            <a:ext cx="7769160" cy="5495400"/>
          </a:xfrm>
          <a:prstGeom prst="rect">
            <a:avLst/>
          </a:prstGeom>
        </p:spPr>
        <p:txBody>
          <a:bodyPr anchor="ctr" bIns="0" lIns="0" rIns="0" tIns="0" wrap="none"/>
          <a:p>
            <a:pPr algn="ctr"/>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685440" y="416520"/>
            <a:ext cx="7769160" cy="1528560"/>
          </a:xfrm>
          <a:prstGeom prst="rect">
            <a:avLst/>
          </a:prstGeom>
        </p:spPr>
        <p:txBody>
          <a:bodyPr anchor="ctr" bIns="46800" lIns="90000" rIns="90000" tIns="46800" wrap="none"/>
          <a:p>
            <a:pPr algn="ctr"/>
            <a:endParaRPr/>
          </a:p>
        </p:txBody>
      </p:sp>
      <p:sp>
        <p:nvSpPr>
          <p:cNvPr id="15" name="PlaceHolder 2"/>
          <p:cNvSpPr>
            <a:spLocks noGrp="1"/>
          </p:cNvSpPr>
          <p:nvPr>
            <p:ph type="body"/>
          </p:nvPr>
        </p:nvSpPr>
        <p:spPr>
          <a:xfrm>
            <a:off x="685440" y="1981080"/>
            <a:ext cx="3791160" cy="1896840"/>
          </a:xfrm>
          <a:prstGeom prst="rect">
            <a:avLst/>
          </a:prstGeom>
        </p:spPr>
        <p:txBody>
          <a:bodyPr bIns="46800" lIns="90000" rIns="90000" tIns="46800" wrap="none"/>
          <a:p>
            <a:endParaRPr/>
          </a:p>
        </p:txBody>
      </p:sp>
      <p:sp>
        <p:nvSpPr>
          <p:cNvPr id="16" name="PlaceHolder 3"/>
          <p:cNvSpPr>
            <a:spLocks noGrp="1"/>
          </p:cNvSpPr>
          <p:nvPr>
            <p:ph type="body"/>
          </p:nvPr>
        </p:nvSpPr>
        <p:spPr>
          <a:xfrm>
            <a:off x="685440" y="4058280"/>
            <a:ext cx="3791160" cy="1896840"/>
          </a:xfrm>
          <a:prstGeom prst="rect">
            <a:avLst/>
          </a:prstGeom>
        </p:spPr>
        <p:txBody>
          <a:bodyPr bIns="46800" lIns="90000" rIns="90000" tIns="46800" wrap="none"/>
          <a:p>
            <a:endParaRPr/>
          </a:p>
        </p:txBody>
      </p:sp>
      <p:sp>
        <p:nvSpPr>
          <p:cNvPr id="17" name="PlaceHolder 4"/>
          <p:cNvSpPr>
            <a:spLocks noGrp="1"/>
          </p:cNvSpPr>
          <p:nvPr>
            <p:ph type="body"/>
          </p:nvPr>
        </p:nvSpPr>
        <p:spPr>
          <a:xfrm>
            <a:off x="4666320" y="1981080"/>
            <a:ext cx="3791160" cy="3977640"/>
          </a:xfrm>
          <a:prstGeom prst="rect">
            <a:avLst/>
          </a:prstGeom>
        </p:spPr>
        <p:txBody>
          <a:bodyPr bIns="46800" lIns="90000" rIns="90000" tIns="46800" wrap="none"/>
          <a:p>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685440" y="416520"/>
            <a:ext cx="7769160" cy="1528560"/>
          </a:xfrm>
          <a:prstGeom prst="rect">
            <a:avLst/>
          </a:prstGeom>
        </p:spPr>
        <p:txBody>
          <a:bodyPr anchor="ctr" bIns="46800" lIns="90000" rIns="90000" tIns="46800" wrap="none"/>
          <a:p>
            <a:pPr algn="ctr"/>
            <a:endParaRPr/>
          </a:p>
        </p:txBody>
      </p:sp>
      <p:sp>
        <p:nvSpPr>
          <p:cNvPr id="19" name="PlaceHolder 2"/>
          <p:cNvSpPr>
            <a:spLocks noGrp="1"/>
          </p:cNvSpPr>
          <p:nvPr>
            <p:ph type="body"/>
          </p:nvPr>
        </p:nvSpPr>
        <p:spPr>
          <a:xfrm>
            <a:off x="685440" y="1981080"/>
            <a:ext cx="3791160" cy="3977640"/>
          </a:xfrm>
          <a:prstGeom prst="rect">
            <a:avLst/>
          </a:prstGeom>
        </p:spPr>
        <p:txBody>
          <a:bodyPr bIns="46800" lIns="90000" rIns="90000" tIns="46800" wrap="none"/>
          <a:p>
            <a:endParaRPr/>
          </a:p>
        </p:txBody>
      </p:sp>
      <p:sp>
        <p:nvSpPr>
          <p:cNvPr id="20" name="PlaceHolder 3"/>
          <p:cNvSpPr>
            <a:spLocks noGrp="1"/>
          </p:cNvSpPr>
          <p:nvPr>
            <p:ph type="body"/>
          </p:nvPr>
        </p:nvSpPr>
        <p:spPr>
          <a:xfrm>
            <a:off x="4666320" y="1981080"/>
            <a:ext cx="3791160" cy="1896840"/>
          </a:xfrm>
          <a:prstGeom prst="rect">
            <a:avLst/>
          </a:prstGeom>
        </p:spPr>
        <p:txBody>
          <a:bodyPr bIns="46800" lIns="90000" rIns="90000" tIns="46800" wrap="none"/>
          <a:p>
            <a:endParaRPr/>
          </a:p>
        </p:txBody>
      </p:sp>
      <p:sp>
        <p:nvSpPr>
          <p:cNvPr id="21" name="PlaceHolder 4"/>
          <p:cNvSpPr>
            <a:spLocks noGrp="1"/>
          </p:cNvSpPr>
          <p:nvPr>
            <p:ph type="body"/>
          </p:nvPr>
        </p:nvSpPr>
        <p:spPr>
          <a:xfrm>
            <a:off x="4666320" y="4058280"/>
            <a:ext cx="3791160" cy="1896840"/>
          </a:xfrm>
          <a:prstGeom prst="rect">
            <a:avLst/>
          </a:prstGeom>
        </p:spPr>
        <p:txBody>
          <a:bodyPr bIns="46800" lIns="90000" rIns="90000" tIns="46800" wrap="none"/>
          <a:p>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685440" y="416520"/>
            <a:ext cx="7769160" cy="1528560"/>
          </a:xfrm>
          <a:prstGeom prst="rect">
            <a:avLst/>
          </a:prstGeom>
        </p:spPr>
        <p:txBody>
          <a:bodyPr anchor="ctr" bIns="46800" lIns="90000" rIns="90000" tIns="46800" wrap="none"/>
          <a:p>
            <a:pPr algn="ctr"/>
            <a:endParaRPr/>
          </a:p>
        </p:txBody>
      </p:sp>
      <p:sp>
        <p:nvSpPr>
          <p:cNvPr id="23" name="PlaceHolder 2"/>
          <p:cNvSpPr>
            <a:spLocks noGrp="1"/>
          </p:cNvSpPr>
          <p:nvPr>
            <p:ph type="body"/>
          </p:nvPr>
        </p:nvSpPr>
        <p:spPr>
          <a:xfrm>
            <a:off x="685440" y="1981080"/>
            <a:ext cx="3791160" cy="1896840"/>
          </a:xfrm>
          <a:prstGeom prst="rect">
            <a:avLst/>
          </a:prstGeom>
        </p:spPr>
        <p:txBody>
          <a:bodyPr bIns="46800" lIns="90000" rIns="90000" tIns="46800" wrap="none"/>
          <a:p>
            <a:endParaRPr/>
          </a:p>
        </p:txBody>
      </p:sp>
      <p:sp>
        <p:nvSpPr>
          <p:cNvPr id="24" name="PlaceHolder 3"/>
          <p:cNvSpPr>
            <a:spLocks noGrp="1"/>
          </p:cNvSpPr>
          <p:nvPr>
            <p:ph type="body"/>
          </p:nvPr>
        </p:nvSpPr>
        <p:spPr>
          <a:xfrm>
            <a:off x="4666320" y="1981080"/>
            <a:ext cx="3791160" cy="1896840"/>
          </a:xfrm>
          <a:prstGeom prst="rect">
            <a:avLst/>
          </a:prstGeom>
        </p:spPr>
        <p:txBody>
          <a:bodyPr bIns="46800" lIns="90000" rIns="90000" tIns="46800" wrap="none"/>
          <a:p>
            <a:endParaRPr/>
          </a:p>
        </p:txBody>
      </p:sp>
      <p:sp>
        <p:nvSpPr>
          <p:cNvPr id="25" name="PlaceHolder 4"/>
          <p:cNvSpPr>
            <a:spLocks noGrp="1"/>
          </p:cNvSpPr>
          <p:nvPr>
            <p:ph type="body"/>
          </p:nvPr>
        </p:nvSpPr>
        <p:spPr>
          <a:xfrm>
            <a:off x="685440" y="4058280"/>
            <a:ext cx="7768800" cy="1896840"/>
          </a:xfrm>
          <a:prstGeom prst="rect">
            <a:avLst/>
          </a:prstGeom>
        </p:spPr>
        <p:txBody>
          <a:bodyPr bIns="46800" lIns="90000" rIns="90000" tIns="46800" wrap="none"/>
          <a:p>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440" y="463320"/>
            <a:ext cx="7769160" cy="1434600"/>
          </a:xfrm>
          <a:prstGeom prst="rect">
            <a:avLst/>
          </a:prstGeom>
        </p:spPr>
        <p:txBody>
          <a:bodyPr anchor="ctr" bIns="46800" lIns="90000" rIns="90000" tIns="46800" wrap="none"/>
          <a:p>
            <a:pPr algn="ctr"/>
            <a:r>
              <a:rPr lang="it-IT"/>
              <a:t>Fate clic per modificare il formato del testo del titolo</a:t>
            </a:r>
            <a:endParaRPr/>
          </a:p>
        </p:txBody>
      </p:sp>
      <p:sp>
        <p:nvSpPr>
          <p:cNvPr id="1" name="PlaceHolder 2"/>
          <p:cNvSpPr>
            <a:spLocks noGrp="1"/>
          </p:cNvSpPr>
          <p:nvPr>
            <p:ph type="body"/>
          </p:nvPr>
        </p:nvSpPr>
        <p:spPr>
          <a:xfrm>
            <a:off x="685440" y="1981080"/>
            <a:ext cx="7769160" cy="3977640"/>
          </a:xfrm>
          <a:prstGeom prst="rect">
            <a:avLst/>
          </a:prstGeom>
        </p:spPr>
        <p:txBody>
          <a:bodyPr bIns="46800" lIns="90000" rIns="90000" tIns="46800" wrap="none"/>
          <a:p>
            <a:pPr>
              <a:buFont typeface="StarSymbol"/>
              <a:buChar char=""/>
            </a:pPr>
            <a:r>
              <a:rPr lang="it-IT"/>
              <a:t>Fate clic per modificare il formato del testo della struttura</a:t>
            </a:r>
            <a:endParaRPr/>
          </a:p>
          <a:p>
            <a:pPr lvl="1">
              <a:buFont typeface="Times New Roman"/>
              <a:buChar char="–"/>
            </a:pPr>
            <a:r>
              <a:rPr lang="it-IT"/>
              <a:t>Secondo livello struttura</a:t>
            </a:r>
            <a:endParaRPr/>
          </a:p>
          <a:p>
            <a:pPr lvl="2">
              <a:buFont typeface="Times New Roman"/>
              <a:buChar char="•"/>
            </a:pPr>
            <a:r>
              <a:rPr lang="it-IT"/>
              <a:t>Terzo livello struttura</a:t>
            </a:r>
            <a:endParaRPr/>
          </a:p>
          <a:p>
            <a:pPr lvl="3">
              <a:buFont typeface="Times New Roman"/>
              <a:buChar char="–"/>
            </a:pPr>
            <a:r>
              <a:rPr lang="it-IT"/>
              <a:t>Quarto livello struttura</a:t>
            </a:r>
            <a:endParaRPr/>
          </a:p>
          <a:p>
            <a:pPr lvl="4">
              <a:buFont typeface="Times New Roman"/>
              <a:buChar char="»"/>
            </a:pPr>
            <a:r>
              <a:rPr lang="it-IT"/>
              <a:t>Quinto livello struttura</a:t>
            </a:r>
            <a:endParaRPr/>
          </a:p>
          <a:p>
            <a:pPr lvl="5">
              <a:buFont typeface="Times New Roman"/>
              <a:buChar char="»"/>
            </a:pPr>
            <a:r>
              <a:rPr lang="it-IT"/>
              <a:t>Sesto livello struttura</a:t>
            </a:r>
            <a:endParaRPr/>
          </a:p>
          <a:p>
            <a:pPr lvl="6">
              <a:buFont typeface="Times New Roman"/>
              <a:buChar char="»"/>
            </a:pPr>
            <a:r>
              <a:rPr lang="it-IT"/>
              <a:t>Settimo livello struttura</a:t>
            </a:r>
            <a:endParaRPr/>
          </a:p>
        </p:txBody>
      </p:sp>
      <p:sp>
        <p:nvSpPr>
          <p:cNvPr id="2" name="PlaceHolder 3"/>
          <p:cNvSpPr>
            <a:spLocks noGrp="1"/>
          </p:cNvSpPr>
          <p:nvPr>
            <p:ph type="dt"/>
          </p:nvPr>
        </p:nvSpPr>
        <p:spPr>
          <a:xfrm>
            <a:off x="685440" y="6248520"/>
            <a:ext cx="1901880" cy="459720"/>
          </a:xfrm>
          <a:prstGeom prst="rect">
            <a:avLst/>
          </a:prstGeom>
        </p:spPr>
        <p:txBody>
          <a:bodyPr bIns="46800" lIns="90000" rIns="90000" tIns="46800"/>
          <a:p>
            <a:pPr>
              <a:buFont typeface="StarSymbol"/>
              <a:buChar char=""/>
            </a:pPr>
            <a:r>
              <a:rPr lang="it-IT"/>
              <a:t>&lt;data/ora&gt;</a:t>
            </a:r>
            <a:endParaRPr/>
          </a:p>
        </p:txBody>
      </p:sp>
      <p:sp>
        <p:nvSpPr>
          <p:cNvPr id="3" name="PlaceHolder 4"/>
          <p:cNvSpPr>
            <a:spLocks noGrp="1"/>
          </p:cNvSpPr>
          <p:nvPr>
            <p:ph type="ftr"/>
          </p:nvPr>
        </p:nvSpPr>
        <p:spPr>
          <a:xfrm>
            <a:off x="3123720" y="6248520"/>
            <a:ext cx="2892600" cy="459720"/>
          </a:xfrm>
          <a:prstGeom prst="rect">
            <a:avLst/>
          </a:prstGeom>
        </p:spPr>
        <p:txBody>
          <a:bodyPr bIns="46800" lIns="90000" rIns="90000" tIns="46800"/>
          <a:p>
            <a:pPr>
              <a:buFont typeface="StarSymbol"/>
              <a:buChar char=""/>
            </a:pPr>
            <a:r>
              <a:rPr lang="it-IT"/>
              <a:t>&lt;piè di pagina&gt;</a:t>
            </a:r>
            <a:endParaRPr/>
          </a:p>
        </p:txBody>
      </p:sp>
      <p:sp>
        <p:nvSpPr>
          <p:cNvPr id="4" name="PlaceHolder 5"/>
          <p:cNvSpPr>
            <a:spLocks noGrp="1"/>
          </p:cNvSpPr>
          <p:nvPr>
            <p:ph type="sldNum"/>
          </p:nvPr>
        </p:nvSpPr>
        <p:spPr>
          <a:xfrm>
            <a:off x="6552720" y="6248520"/>
            <a:ext cx="1901880" cy="459720"/>
          </a:xfrm>
          <a:prstGeom prst="rect">
            <a:avLst/>
          </a:prstGeom>
        </p:spPr>
        <p:txBody>
          <a:bodyPr bIns="46800" lIns="90000" rIns="90000" tIns="46800"/>
          <a:p>
            <a:pPr>
              <a:buFont typeface="StarSymbol"/>
              <a:buChar char=""/>
            </a:pPr>
            <a:fld id="{E378DB57-9228-4683-86CA-403FBF868BAC}" type="slidenum">
              <a:rPr lang="it-IT"/>
              <a:t>&lt;numero&gt;</a:t>
            </a:fld>
            <a:endParaRPr/>
          </a:p>
        </p:txBody>
      </p:sp>
    </p:spTree>
  </p:cSld>
  <p:clrMap accent1="accent1" accent2="accent2" accent3="accent3" accent4="accent4" accent5="accent5" accent6="accent6" bg1="lt1" bg2="lt2" folHlink="folHlink" hlink="hlink" tx1="dk1" tx2="dk2"/>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hyperlink" Target="http://stellar-one.com/poems/gray_thomas_-_elegy_written_in_a_country_churchyard.html" TargetMode="External"/><Relationship Id="rId2" Type="http://schemas.openxmlformats.org/officeDocument/2006/relationships/hyperlink" Target="http://www.thomasgray.org/" TargetMode="External"/><Relationship Id="rId3"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hyperlink" Target="http://www.instoria.it/home/orizzonti_di_gloria_IV.htm%20" TargetMode="External"/><Relationship Id="rId2"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hyperlink" Target="https://www.youtube.com/watch?v=VMKh5K8g2G0" TargetMode="External"/><Relationship Id="rId2"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7" name="TextShape 1"/>
          <p:cNvSpPr txBox="1"/>
          <p:nvPr/>
        </p:nvSpPr>
        <p:spPr>
          <a:xfrm>
            <a:off x="685440" y="1180800"/>
            <a:ext cx="7769160" cy="2104920"/>
          </a:xfrm>
          <a:prstGeom prst="rect">
            <a:avLst/>
          </a:prstGeom>
        </p:spPr>
        <p:txBody>
          <a:bodyPr anchor="ctr" bIns="46800" lIns="90000" rIns="90000" tIns="46800" wrap="none"/>
          <a:p>
            <a:pPr algn="ctr">
              <a:buFont typeface="StarSymbol"/>
              <a:buChar char=""/>
            </a:pPr>
            <a:r>
              <a:rPr i="1" lang="it-IT" sz="4400">
                <a:solidFill>
                  <a:srgbClr val="000000"/>
                </a:solidFill>
                <a:latin typeface="Times New Roman"/>
                <a:ea typeface="Arial Unicode MS"/>
              </a:rPr>
              <a:t>Paths of glory</a:t>
            </a:r>
            <a:r>
              <a:rPr i="1" lang="it-IT" sz="4400">
                <a:solidFill>
                  <a:srgbClr val="000000"/>
                </a:solidFill>
                <a:latin typeface="Times New Roman"/>
                <a:ea typeface="Arial Unicode MS"/>
              </a:rPr>
              <a:t>
</a:t>
            </a:r>
            <a:r>
              <a:rPr i="1" lang="it-IT" sz="4400">
                <a:solidFill>
                  <a:srgbClr val="000000"/>
                </a:solidFill>
                <a:latin typeface="Times New Roman"/>
                <a:ea typeface="Arial Unicode MS"/>
              </a:rPr>
              <a:t>
</a:t>
            </a:r>
            <a:r>
              <a:rPr i="1" lang="it-IT" sz="4400">
                <a:solidFill>
                  <a:srgbClr val="000000"/>
                </a:solidFill>
                <a:latin typeface="Times New Roman"/>
                <a:ea typeface="Arial Unicode MS"/>
              </a:rPr>
              <a:t>(Orizzonti di Gloria)</a:t>
            </a:r>
            <a:endParaRPr/>
          </a:p>
        </p:txBody>
      </p:sp>
    </p:spTree>
  </p:cSld>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53" name="TextShape 1"/>
          <p:cNvSpPr txBox="1"/>
          <p:nvPr/>
        </p:nvSpPr>
        <p:spPr>
          <a:xfrm>
            <a:off x="685440" y="463320"/>
            <a:ext cx="7769160" cy="1434600"/>
          </a:xfrm>
          <a:prstGeom prst="rect">
            <a:avLst/>
          </a:prstGeom>
        </p:spPr>
        <p:txBody>
          <a:bodyPr anchor="ctr" bIns="46800" lIns="90000" rIns="90000" tIns="46800" wrap="none"/>
          <a:p>
            <a:pPr algn="ctr"/>
            <a:endParaRPr/>
          </a:p>
        </p:txBody>
      </p:sp>
    </p:spTree>
  </p:cSld>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54" name="TextShape 1"/>
          <p:cNvSpPr txBox="1"/>
          <p:nvPr/>
        </p:nvSpPr>
        <p:spPr>
          <a:xfrm>
            <a:off x="685440" y="463320"/>
            <a:ext cx="7769160" cy="1434600"/>
          </a:xfrm>
          <a:prstGeom prst="rect">
            <a:avLst/>
          </a:prstGeom>
        </p:spPr>
        <p:txBody>
          <a:bodyPr anchor="ctr" bIns="46800" lIns="90000" rIns="90000" tIns="46800" wrap="none"/>
          <a:p>
            <a:pPr algn="ctr"/>
            <a:endParaRPr/>
          </a:p>
        </p:txBody>
      </p:sp>
      <p:pic>
        <p:nvPicPr>
          <p:cNvPr descr="" id="55" name=""/>
          <p:cNvPicPr/>
          <p:nvPr/>
        </p:nvPicPr>
        <p:blipFill>
          <a:blip r:embed="rId1"/>
          <a:stretch>
            <a:fillRect/>
          </a:stretch>
        </p:blipFill>
        <p:spPr>
          <a:xfrm>
            <a:off x="216000" y="2016000"/>
            <a:ext cx="8712000" cy="3528000"/>
          </a:xfrm>
          <a:prstGeom prst="rect">
            <a:avLst/>
          </a:prstGeom>
        </p:spPr>
      </p:pic>
    </p:spTree>
  </p:cSld>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56" name="TextShape 1"/>
          <p:cNvSpPr txBox="1"/>
          <p:nvPr/>
        </p:nvSpPr>
        <p:spPr>
          <a:xfrm>
            <a:off x="685440" y="463320"/>
            <a:ext cx="7769160" cy="1434600"/>
          </a:xfrm>
          <a:prstGeom prst="rect">
            <a:avLst/>
          </a:prstGeom>
        </p:spPr>
        <p:txBody>
          <a:bodyPr anchor="ctr" bIns="46800" lIns="90000" rIns="90000" tIns="46800" wrap="none"/>
          <a:p>
            <a:pPr algn="ctr"/>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38" name="TextShape 1"/>
          <p:cNvSpPr txBox="1"/>
          <p:nvPr/>
        </p:nvSpPr>
        <p:spPr>
          <a:xfrm>
            <a:off x="685800" y="461880"/>
            <a:ext cx="7770960" cy="1529280"/>
          </a:xfrm>
          <a:prstGeom prst="rect">
            <a:avLst/>
          </a:prstGeom>
        </p:spPr>
        <p:txBody>
          <a:bodyPr anchor="ctr" bIns="46800" lIns="90000" rIns="90000" tIns="46800" wrap="none"/>
          <a:p>
            <a:pPr algn="ctr"/>
            <a:endParaRPr/>
          </a:p>
        </p:txBody>
      </p:sp>
      <p:pic>
        <p:nvPicPr>
          <p:cNvPr descr="" id="39" name=""/>
          <p:cNvPicPr/>
          <p:nvPr/>
        </p:nvPicPr>
        <p:blipFill>
          <a:blip r:embed="rId1"/>
          <a:stretch>
            <a:fillRect/>
          </a:stretch>
        </p:blipFill>
        <p:spPr>
          <a:xfrm>
            <a:off x="0" y="0"/>
            <a:ext cx="9144000" cy="6858000"/>
          </a:xfrm>
          <a:prstGeom prst="rect">
            <a:avLst/>
          </a:prstGeom>
        </p:spPr>
      </p:pic>
    </p:spTree>
  </p:cSld>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40" name="TextShape 1"/>
          <p:cNvSpPr txBox="1"/>
          <p:nvPr/>
        </p:nvSpPr>
        <p:spPr>
          <a:xfrm>
            <a:off x="685800" y="604440"/>
            <a:ext cx="7772400" cy="1424520"/>
          </a:xfrm>
          <a:prstGeom prst="rect">
            <a:avLst/>
          </a:prstGeom>
        </p:spPr>
        <p:txBody>
          <a:bodyPr anchor="ctr" bIns="46800" lIns="90000" rIns="90000" tIns="46800" wrap="none"/>
          <a:p>
            <a:pPr algn="ctr"/>
            <a:endParaRPr/>
          </a:p>
        </p:txBody>
      </p:sp>
      <p:sp>
        <p:nvSpPr>
          <p:cNvPr id="41" name="TextShape 2"/>
          <p:cNvSpPr txBox="1"/>
          <p:nvPr/>
        </p:nvSpPr>
        <p:spPr>
          <a:xfrm>
            <a:off x="609480" y="533160"/>
            <a:ext cx="7848720" cy="6019920"/>
          </a:xfrm>
          <a:prstGeom prst="rect">
            <a:avLst/>
          </a:prstGeom>
        </p:spPr>
        <p:txBody>
          <a:bodyPr bIns="46800" lIns="90000" rIns="90000" tIns="46800"/>
          <a:p>
            <a:pPr>
              <a:lnSpc>
                <a:spcPct val="90000"/>
              </a:lnSpc>
              <a:buFont typeface="StarSymbol"/>
              <a:buChar char=""/>
            </a:pPr>
            <a:r>
              <a:rPr lang="it-IT" sz="2400"/>
              <a:t>          </a:t>
            </a:r>
            <a:r>
              <a:rPr lang="it-IT" sz="2400"/>
              <a:t>28 giugno- 28 luglio  1814 (La preparazione alla guerra)</a:t>
            </a:r>
            <a:endParaRPr/>
          </a:p>
          <a:p>
            <a:pPr>
              <a:lnSpc>
                <a:spcPct val="90000"/>
              </a:lnSpc>
              <a:buFont typeface="StarSymbol"/>
              <a:buChar char=""/>
            </a:pPr>
            <a:endParaRPr/>
          </a:p>
          <a:p>
            <a:pPr>
              <a:lnSpc>
                <a:spcPct val="90000"/>
              </a:lnSpc>
              <a:buFont typeface="Times New Roman"/>
              <a:buChar char="•"/>
            </a:pPr>
            <a:r>
              <a:rPr lang="it-IT" sz="2400"/>
              <a:t>1) La Russia si appresta a difendere la Serbia</a:t>
            </a:r>
            <a:endParaRPr/>
          </a:p>
          <a:p>
            <a:pPr>
              <a:lnSpc>
                <a:spcPct val="90000"/>
              </a:lnSpc>
              <a:buFont typeface="StarSymbol"/>
              <a:buChar char=""/>
            </a:pPr>
            <a:r>
              <a:rPr lang="it-IT" sz="2400"/>
              <a:t>       </a:t>
            </a:r>
            <a:r>
              <a:rPr lang="it-IT" sz="2400"/>
              <a:t>(1 agosto),</a:t>
            </a:r>
            <a:endParaRPr/>
          </a:p>
          <a:p>
            <a:pPr>
              <a:lnSpc>
                <a:spcPct val="90000"/>
              </a:lnSpc>
              <a:buFont typeface="StarSymbol"/>
              <a:buChar char=""/>
            </a:pPr>
            <a:endParaRPr/>
          </a:p>
          <a:p>
            <a:pPr>
              <a:lnSpc>
                <a:spcPct val="90000"/>
              </a:lnSpc>
              <a:buFont typeface="Times New Roman"/>
              <a:buChar char="•"/>
            </a:pPr>
            <a:r>
              <a:rPr lang="it-IT" sz="2400"/>
              <a:t>2) L'alleanza francese con la Russia porta la Francia contro L'Austria.</a:t>
            </a:r>
            <a:endParaRPr/>
          </a:p>
          <a:p>
            <a:pPr>
              <a:lnSpc>
                <a:spcPct val="90000"/>
              </a:lnSpc>
              <a:buFont typeface="StarSymbol"/>
              <a:buChar char=""/>
            </a:pPr>
            <a:r>
              <a:rPr lang="it-IT" sz="2400"/>
              <a:t>     </a:t>
            </a:r>
            <a:r>
              <a:rPr lang="it-IT" sz="2400"/>
              <a:t>(1 agosto) </a:t>
            </a:r>
            <a:endParaRPr/>
          </a:p>
          <a:p>
            <a:pPr>
              <a:lnSpc>
                <a:spcPct val="90000"/>
              </a:lnSpc>
              <a:buFont typeface="StarSymbol"/>
              <a:buChar char=""/>
            </a:pPr>
            <a:endParaRPr/>
          </a:p>
          <a:p>
            <a:pPr>
              <a:lnSpc>
                <a:spcPct val="90000"/>
              </a:lnSpc>
              <a:buFont typeface="Times New Roman"/>
              <a:buChar char="•"/>
            </a:pPr>
            <a:r>
              <a:rPr lang="it-IT" sz="2400"/>
              <a:t> </a:t>
            </a:r>
            <a:r>
              <a:rPr lang="it-IT" sz="2400"/>
              <a:t>3) La Germania scende in campo contro la Russia.</a:t>
            </a:r>
            <a:endParaRPr/>
          </a:p>
          <a:p>
            <a:pPr>
              <a:lnSpc>
                <a:spcPct val="90000"/>
              </a:lnSpc>
              <a:buFont typeface="StarSymbol"/>
              <a:buChar char=""/>
            </a:pPr>
            <a:r>
              <a:rPr lang="it-IT" sz="2400"/>
              <a:t>       </a:t>
            </a:r>
            <a:r>
              <a:rPr lang="it-IT" sz="2400"/>
              <a:t>(1 agosto) e la Francia (3 Agosto - attraverso il Belgio)</a:t>
            </a:r>
            <a:endParaRPr/>
          </a:p>
          <a:p>
            <a:pPr>
              <a:lnSpc>
                <a:spcPct val="90000"/>
              </a:lnSpc>
              <a:buFont typeface="StarSymbol"/>
              <a:buChar char=""/>
            </a:pPr>
            <a:endParaRPr/>
          </a:p>
          <a:p>
            <a:pPr>
              <a:lnSpc>
                <a:spcPct val="90000"/>
              </a:lnSpc>
              <a:buFont typeface="Times New Roman"/>
              <a:buChar char="•"/>
            </a:pPr>
            <a:r>
              <a:rPr lang="it-IT" sz="2400"/>
              <a:t>4) L'Inghilterra scenderà così a fianco della Francia</a:t>
            </a:r>
            <a:endParaRPr/>
          </a:p>
          <a:p>
            <a:pPr>
              <a:lnSpc>
                <a:spcPct val="90000"/>
              </a:lnSpc>
              <a:buFont typeface="StarSymbol"/>
              <a:buChar char=""/>
            </a:pPr>
            <a:r>
              <a:rPr lang="it-IT" sz="2400"/>
              <a:t>       </a:t>
            </a:r>
            <a:r>
              <a:rPr lang="it-IT" sz="2400"/>
              <a:t>(4 agosto)</a:t>
            </a:r>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42" name="TextShape 1"/>
          <p:cNvSpPr txBox="1"/>
          <p:nvPr/>
        </p:nvSpPr>
        <p:spPr>
          <a:xfrm>
            <a:off x="685800" y="360360"/>
            <a:ext cx="7772400" cy="1224360"/>
          </a:xfrm>
          <a:prstGeom prst="rect">
            <a:avLst/>
          </a:prstGeom>
        </p:spPr>
        <p:txBody>
          <a:bodyPr anchor="ctr" bIns="46800" lIns="90000" rIns="90000" tIns="46800"/>
          <a:p>
            <a:pPr algn="ctr">
              <a:buFont typeface="StarSymbol"/>
              <a:buChar char=""/>
            </a:pPr>
            <a:r>
              <a:rPr lang="it-IT"/>
              <a:t>Il fronte francese</a:t>
            </a:r>
            <a:endParaRPr/>
          </a:p>
        </p:txBody>
      </p:sp>
      <p:sp>
        <p:nvSpPr>
          <p:cNvPr id="43" name="TextShape 2"/>
          <p:cNvSpPr txBox="1"/>
          <p:nvPr/>
        </p:nvSpPr>
        <p:spPr>
          <a:xfrm>
            <a:off x="685800" y="1828800"/>
            <a:ext cx="7772400" cy="4315320"/>
          </a:xfrm>
          <a:prstGeom prst="rect">
            <a:avLst/>
          </a:prstGeom>
        </p:spPr>
        <p:txBody>
          <a:bodyPr bIns="46800" lIns="90000" rIns="90000" tIns="46800"/>
          <a:p>
            <a:pPr algn="just">
              <a:lnSpc>
                <a:spcPct val="90000"/>
              </a:lnSpc>
              <a:buFont typeface="StarSymbol"/>
              <a:buChar char=""/>
            </a:pPr>
            <a:r>
              <a:rPr lang="it-IT" sz="2800">
                <a:latin typeface="Verdana"/>
              </a:rPr>
              <a:t>   </a:t>
            </a:r>
            <a:r>
              <a:rPr lang="it-IT" sz="2800">
                <a:latin typeface="Verdana"/>
              </a:rPr>
              <a:t>A metà novembre 1914 gli eserciti Tedesco e Franco-inglese erano ormai a un punto morto, e il movimento si misurava in metri e non in chilometri, mentre ciascuna parte si trincerava per mantenere le proprie posizioni. Fu ben presto creato un sistema di trincee lungo all'incirca 765 chilometri, che si estendeva dal Mare del Nord fino alla Svizzera passando per il Belgio, le Fiandre e la Francia</a:t>
            </a:r>
            <a:endParaRPr/>
          </a:p>
        </p:txBody>
      </p:sp>
    </p:spTree>
  </p:cSld>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44" name="TextShape 1"/>
          <p:cNvSpPr txBox="1"/>
          <p:nvPr/>
        </p:nvSpPr>
        <p:spPr>
          <a:xfrm>
            <a:off x="533160" y="228600"/>
            <a:ext cx="7924680" cy="3200760"/>
          </a:xfrm>
          <a:prstGeom prst="rect">
            <a:avLst/>
          </a:prstGeom>
        </p:spPr>
        <p:txBody>
          <a:bodyPr anchor="ctr" bIns="46800" lIns="90000" rIns="90000" tIns="46800"/>
          <a:p>
            <a:pPr algn="ctr">
              <a:buFont typeface="StarSymbol"/>
              <a:buChar char=""/>
            </a:pPr>
            <a:r>
              <a:rPr b="1" lang="it-IT">
                <a:solidFill>
                  <a:srgbClr val="000000"/>
                </a:solidFill>
              </a:rPr>
              <a:t>ORIZZONTI DI GLORIA</a:t>
            </a:r>
            <a:r>
              <a:rPr b="1" lang="it-IT">
                <a:solidFill>
                  <a:srgbClr val="000000"/>
                </a:solidFill>
              </a:rPr>
              <a:t>
</a:t>
            </a:r>
            <a:r>
              <a:rPr i="1" lang="it-IT">
                <a:solidFill>
                  <a:srgbClr val="000000"/>
                </a:solidFill>
              </a:rPr>
              <a:t>Paths of glory</a:t>
            </a:r>
            <a:endParaRPr/>
          </a:p>
        </p:txBody>
      </p:sp>
      <p:sp>
        <p:nvSpPr>
          <p:cNvPr id="45" name="TextShape 2"/>
          <p:cNvSpPr txBox="1"/>
          <p:nvPr/>
        </p:nvSpPr>
        <p:spPr>
          <a:xfrm>
            <a:off x="1066320" y="2743200"/>
            <a:ext cx="6705720" cy="3759480"/>
          </a:xfrm>
          <a:prstGeom prst="rect">
            <a:avLst/>
          </a:prstGeom>
        </p:spPr>
        <p:txBody>
          <a:bodyPr bIns="46800" lIns="90000" rIns="90000" tIns="46800"/>
          <a:p>
            <a:pPr algn="ctr">
              <a:buFont typeface="StarSymbol"/>
              <a:buChar char=""/>
            </a:pPr>
            <a:r>
              <a:rPr lang="en-GB"/>
              <a:t>“</a:t>
            </a:r>
            <a:r>
              <a:rPr lang="en-GB"/>
              <a:t>Let not Ambition mock their useful toil,</a:t>
            </a:r>
            <a:r>
              <a:rPr lang="en-GB"/>
              <a:t>
</a:t>
            </a:r>
            <a:r>
              <a:rPr lang="en-GB"/>
              <a:t>Their homely joys, and destiny obscure;</a:t>
            </a:r>
            <a:r>
              <a:rPr lang="en-GB"/>
              <a:t>
</a:t>
            </a:r>
            <a:r>
              <a:rPr lang="en-GB"/>
              <a:t>Nor Grandeur hear with a disdainful smile</a:t>
            </a:r>
            <a:r>
              <a:rPr lang="en-GB"/>
              <a:t>
</a:t>
            </a:r>
            <a:r>
              <a:rPr lang="en-GB"/>
              <a:t>The short and simple annals of the poor.</a:t>
            </a:r>
            <a:r>
              <a:rPr lang="en-GB"/>
              <a:t>
</a:t>
            </a:r>
            <a:r>
              <a:rPr lang="en-GB"/>
              <a:t>The boast of heraldry, the pomp of pow'r,</a:t>
            </a:r>
            <a:r>
              <a:rPr lang="en-GB"/>
              <a:t>
</a:t>
            </a:r>
            <a:r>
              <a:rPr lang="en-GB"/>
              <a:t>And all that beauty, all that wealth e'er gave,</a:t>
            </a:r>
            <a:r>
              <a:rPr lang="en-GB"/>
              <a:t>
</a:t>
            </a:r>
            <a:r>
              <a:rPr lang="en-GB"/>
              <a:t>Awaits alike th' inevitable hour.</a:t>
            </a:r>
            <a:r>
              <a:rPr lang="en-GB"/>
              <a:t>
</a:t>
            </a:r>
            <a:r>
              <a:rPr b="1" lang="en-GB"/>
              <a:t>The paths of glory lead but to the grave</a:t>
            </a:r>
            <a:r>
              <a:rPr lang="en-GB"/>
              <a:t>”. </a:t>
            </a:r>
            <a:endParaRPr/>
          </a:p>
          <a:p>
            <a:pPr algn="ctr">
              <a:buFont typeface="StarSymbol"/>
              <a:buChar char=""/>
            </a:pPr>
            <a:r>
              <a:rPr lang="en-GB"/>
              <a:t>
</a:t>
            </a:r>
            <a:r>
              <a:rPr lang="en-GB"/>
              <a:t>(“</a:t>
            </a:r>
            <a:r>
              <a:rPr lang="en-GB" u="sng">
                <a:solidFill>
                  <a:srgbClr val="ccccff"/>
                </a:solidFill>
                <a:hlinkClick r:id="rId1"/>
              </a:rPr>
              <a:t>Elegy Written in a Country Churchyard</a:t>
            </a:r>
            <a:r>
              <a:rPr lang="en-GB"/>
              <a:t>”, vv. 29-36, </a:t>
            </a:r>
            <a:endParaRPr/>
          </a:p>
          <a:p>
            <a:pPr algn="ctr">
              <a:buFont typeface="StarSymbol"/>
              <a:buChar char=""/>
            </a:pPr>
            <a:r>
              <a:rPr lang="en-GB"/>
              <a:t>di </a:t>
            </a:r>
            <a:r>
              <a:rPr lang="en-GB" u="sng">
                <a:solidFill>
                  <a:srgbClr val="ccccff"/>
                </a:solidFill>
                <a:hlinkClick r:id="rId2"/>
              </a:rPr>
              <a:t>Thomas Gray</a:t>
            </a:r>
            <a:r>
              <a:rPr lang="en-GB"/>
              <a:t>).</a:t>
            </a:r>
            <a:endParaRPr/>
          </a:p>
          <a:p>
            <a:pPr algn="ctr">
              <a:buFont typeface="StarSymbol"/>
              <a:buChar char=""/>
            </a:pPr>
            <a:endParaRPr/>
          </a:p>
        </p:txBody>
      </p:sp>
    </p:spTree>
  </p:cSld>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46" name="TextShape 1"/>
          <p:cNvSpPr txBox="1"/>
          <p:nvPr/>
        </p:nvSpPr>
        <p:spPr>
          <a:xfrm>
            <a:off x="609480" y="152280"/>
            <a:ext cx="7848720" cy="5943960"/>
          </a:xfrm>
          <a:prstGeom prst="rect">
            <a:avLst/>
          </a:prstGeom>
        </p:spPr>
        <p:txBody>
          <a:bodyPr bIns="46800" lIns="90000" rIns="90000" tIns="46800"/>
          <a:p>
            <a:pPr algn="just">
              <a:buFont typeface="Times New Roman"/>
              <a:buChar char="•"/>
            </a:pPr>
            <a:r>
              <a:rPr lang="it-IT" sz="2000"/>
              <a:t>Il romanziere canadese </a:t>
            </a:r>
            <a:r>
              <a:rPr b="1" lang="it-IT" sz="2000"/>
              <a:t>Humphrey Cobb</a:t>
            </a:r>
            <a:r>
              <a:rPr lang="it-IT" sz="2000"/>
              <a:t> basò il suo romanzo (1935) su un evento avvenuto durante la Prima Guerra Mondiale: </a:t>
            </a:r>
            <a:endParaRPr/>
          </a:p>
          <a:p>
            <a:pPr algn="just">
              <a:buFont typeface="StarSymbol"/>
              <a:buChar char=""/>
            </a:pPr>
            <a:endParaRPr/>
          </a:p>
          <a:p>
            <a:pPr algn="just">
              <a:buFont typeface="Times New Roman"/>
              <a:buChar char="-"/>
            </a:pPr>
            <a:r>
              <a:rPr lang="it-IT" sz="2000"/>
              <a:t>cinque soldati dell’esercito francese furono ingiustamente fucilati per ammutinamento, per nascondere brutalmente il fallimento di un’impresa bellica di secondo piano. I famigliari delle vittime citarono in giudizio, per questo, l’esercito francese: il tribunale, pur riconoscendo le loro ragioni, concesse un risarcimento di un franco a vedova.  </a:t>
            </a:r>
            <a:endParaRPr/>
          </a:p>
          <a:p>
            <a:pPr algn="just">
              <a:buFont typeface="StarSymbol"/>
              <a:buChar char=""/>
            </a:pPr>
            <a:endParaRPr/>
          </a:p>
          <a:p>
            <a:pPr algn="just">
              <a:buFont typeface="StarSymbol"/>
              <a:buChar char=""/>
            </a:pPr>
            <a:r>
              <a:rPr lang="it-IT" sz="2000"/>
              <a:t> </a:t>
            </a:r>
            <a:r>
              <a:rPr lang="it-IT" sz="2000"/>
              <a:t>- Cobb, colpito dall’assurdità della vicenda, architettò questa storia, liberamente ispirata agli eventi: sorpresi dal falso annuncio della conquista di una postazione tedesca, pur di evitare l’onta di una smentita, gli alti gradi dell’esercito ordinarono di attaccare in tempi rapidissimi, con l’imperativo categorico della vittoria. </a:t>
            </a:r>
            <a:endParaRPr/>
          </a:p>
        </p:txBody>
      </p:sp>
    </p:spTree>
  </p:cSld>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47" name="TextShape 1"/>
          <p:cNvSpPr txBox="1"/>
          <p:nvPr/>
        </p:nvSpPr>
        <p:spPr>
          <a:xfrm>
            <a:off x="685800" y="604440"/>
            <a:ext cx="7772400" cy="1424520"/>
          </a:xfrm>
          <a:prstGeom prst="rect">
            <a:avLst/>
          </a:prstGeom>
        </p:spPr>
        <p:txBody>
          <a:bodyPr anchor="ctr" bIns="46800" lIns="90000" rIns="90000" tIns="46800" wrap="none"/>
          <a:p>
            <a:pPr algn="ctr"/>
            <a:endParaRPr/>
          </a:p>
        </p:txBody>
      </p:sp>
      <p:sp>
        <p:nvSpPr>
          <p:cNvPr id="48" name="TextShape 2"/>
          <p:cNvSpPr txBox="1"/>
          <p:nvPr/>
        </p:nvSpPr>
        <p:spPr>
          <a:xfrm>
            <a:off x="609480" y="761760"/>
            <a:ext cx="7848720" cy="6143760"/>
          </a:xfrm>
          <a:prstGeom prst="rect">
            <a:avLst/>
          </a:prstGeom>
        </p:spPr>
        <p:txBody>
          <a:bodyPr bIns="46800" lIns="90000" rIns="90000" tIns="46800"/>
          <a:p>
            <a:pPr algn="just">
              <a:lnSpc>
                <a:spcPct val="90000"/>
              </a:lnSpc>
              <a:buFont typeface="Times New Roman"/>
              <a:buChar char="•"/>
            </a:pPr>
            <a:r>
              <a:rPr lang="it-IT" sz="2400"/>
              <a:t>Il titolo del romanzo, in omaggio a un verso della poesia di </a:t>
            </a:r>
            <a:r>
              <a:rPr b="1" lang="it-IT" sz="2400"/>
              <a:t>Gray</a:t>
            </a:r>
            <a:r>
              <a:rPr lang="it-IT" sz="2400"/>
              <a:t> “</a:t>
            </a:r>
            <a:r>
              <a:rPr b="1" lang="it-IT" sz="2400"/>
              <a:t>Elegy Written in a Country Churchyard</a:t>
            </a:r>
            <a:r>
              <a:rPr lang="it-IT" sz="2400"/>
              <a:t>”, derivò da un concorso indetto per l’occasione dall’editore, </a:t>
            </a:r>
            <a:r>
              <a:rPr b="1" lang="it-IT" sz="2400"/>
              <a:t>Viking</a:t>
            </a:r>
            <a:r>
              <a:rPr lang="it-IT" sz="2400"/>
              <a:t>: non è stato deciso da Cobb, che aveva proposto il manoscritto senza provvedere a titolarlo.</a:t>
            </a:r>
            <a:endParaRPr/>
          </a:p>
          <a:p>
            <a:pPr algn="just">
              <a:lnSpc>
                <a:spcPct val="90000"/>
              </a:lnSpc>
              <a:buFont typeface="StarSymbol"/>
              <a:buChar char=""/>
            </a:pPr>
            <a:r>
              <a:rPr b="1" lang="it-IT" sz="2400"/>
              <a:t>Stanley Kubrick </a:t>
            </a:r>
            <a:r>
              <a:rPr lang="it-IT" sz="2400"/>
              <a:t>lesse per la prima volta il romanzo di Humphrey Cobb nel 1935, quando aveva appena quattordici anni. Ventuno anni dopo ne parlò a </a:t>
            </a:r>
            <a:r>
              <a:rPr b="1" lang="it-IT" sz="2400"/>
              <a:t>James Harris</a:t>
            </a:r>
            <a:r>
              <a:rPr lang="it-IT" sz="2400"/>
              <a:t>: il testo era esaurito da tempo. Harris ne trovò, fortunosamente, una copia nella biblioteca pubblica di New York. Poco dopo, rilevarono assieme i diritti per la trasposizione cinematografica del libro dalla vedova Cobb. </a:t>
            </a:r>
            <a:r>
              <a:rPr lang="it-IT" sz="2400">
                <a:solidFill>
                  <a:srgbClr val="000000"/>
                </a:solidFill>
                <a:latin typeface="Times New Roman"/>
                <a:ea typeface="Times New Roman"/>
              </a:rPr>
              <a:t>Il film è del 1957</a:t>
            </a:r>
            <a:endParaRPr/>
          </a:p>
          <a:p>
            <a:pPr algn="just">
              <a:lnSpc>
                <a:spcPct val="90000"/>
              </a:lnSpc>
              <a:buFont typeface="StarSymbol"/>
              <a:buChar char=""/>
            </a:pPr>
            <a:endParaRPr/>
          </a:p>
          <a:p>
            <a:pPr algn="just">
              <a:lnSpc>
                <a:spcPct val="90000"/>
              </a:lnSpc>
              <a:buFont typeface="StarSymbol"/>
              <a:buChar char=""/>
            </a:pPr>
            <a:r>
              <a:rPr lang="it-IT" sz="2400"/>
              <a:t>Approfondisci su:</a:t>
            </a:r>
            <a:endParaRPr/>
          </a:p>
          <a:p>
            <a:pPr algn="just">
              <a:lnSpc>
                <a:spcPct val="90000"/>
              </a:lnSpc>
              <a:buFont typeface="StarSymbol"/>
              <a:buChar char=""/>
            </a:pPr>
            <a:r>
              <a:rPr lang="it-IT" sz="2400"/>
              <a:t> </a:t>
            </a:r>
            <a:r>
              <a:rPr lang="it-IT" sz="2400">
                <a:hlinkClick r:id="rId1"/>
              </a:rPr>
              <a:t>http://www.instoria.it/home/orizzonti_di_gloria_IV.htm</a:t>
            </a:r>
            <a:endParaRPr/>
          </a:p>
          <a:p>
            <a:pPr>
              <a:lnSpc>
                <a:spcPct val="90000"/>
              </a:lnSpc>
              <a:buFont typeface="StarSymbol"/>
              <a:buChar char=""/>
            </a:pPr>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49" name="TextShape 1"/>
          <p:cNvSpPr txBox="1"/>
          <p:nvPr/>
        </p:nvSpPr>
        <p:spPr>
          <a:xfrm>
            <a:off x="685800" y="4320"/>
            <a:ext cx="7770960" cy="1435680"/>
          </a:xfrm>
          <a:prstGeom prst="rect">
            <a:avLst/>
          </a:prstGeom>
        </p:spPr>
        <p:txBody>
          <a:bodyPr anchor="ctr" bIns="46800" lIns="90000" rIns="90000" tIns="46800"/>
          <a:p>
            <a:pPr algn="ctr">
              <a:buFont typeface="StarSymbol"/>
              <a:buChar char=""/>
            </a:pPr>
            <a:r>
              <a:rPr lang="it-IT"/>
              <a:t>Il finale</a:t>
            </a:r>
            <a:endParaRPr/>
          </a:p>
        </p:txBody>
      </p:sp>
      <p:sp>
        <p:nvSpPr>
          <p:cNvPr id="50" name="TextShape 2"/>
          <p:cNvSpPr txBox="1"/>
          <p:nvPr/>
        </p:nvSpPr>
        <p:spPr>
          <a:xfrm>
            <a:off x="864000" y="1512000"/>
            <a:ext cx="7770960" cy="6321600"/>
          </a:xfrm>
          <a:prstGeom prst="rect">
            <a:avLst/>
          </a:prstGeom>
        </p:spPr>
        <p:txBody>
          <a:bodyPr bIns="46800" lIns="90000" rIns="90000" tIns="46800"/>
          <a:p>
            <a:pPr>
              <a:lnSpc>
                <a:spcPct val="100000"/>
              </a:lnSpc>
              <a:buFont typeface="StarSymbol"/>
              <a:buChar char=""/>
            </a:pPr>
            <a:r>
              <a:rPr lang="it-IT" sz="2200">
                <a:solidFill>
                  <a:srgbClr val="1a1a1a"/>
                </a:solidFill>
                <a:latin typeface="Al Bayan"/>
                <a:ea typeface="ArialMT"/>
              </a:rPr>
              <a:t>Il finale, dopo l' esecuzione, si svolge in una locanda improvvisata,  qua una giovane ragazza tedesca canta un brano: Der treue Husar che sembra aprire, per poco tempo, uno spiraglio di umanità in un  contesto di imbarbarimento causato dalla guerra. Questo brano</a:t>
            </a:r>
            <a:endParaRPr/>
          </a:p>
          <a:p>
            <a:pPr>
              <a:lnSpc>
                <a:spcPct val="100000"/>
              </a:lnSpc>
              <a:buFont typeface="StarSymbol"/>
              <a:buChar char=""/>
            </a:pPr>
            <a:r>
              <a:rPr lang="it-IT" sz="2200">
                <a:solidFill>
                  <a:srgbClr val="1a1a1a"/>
                </a:solidFill>
                <a:latin typeface="Al Bayan"/>
                <a:ea typeface="ArialMT"/>
              </a:rPr>
              <a:t>popolare di origine tedesca (già attestato nel 1825) Ebbe vastissima diffusione durante la prima guerra mondiale fra tutti gli eserciti  in  diverse lingue Europee.Oggi si trovano le versioni tedesca “</a:t>
            </a:r>
            <a:r>
              <a:rPr lang="it-IT" sz="2200">
                <a:solidFill>
                  <a:srgbClr val="1a1a1a"/>
                </a:solidFill>
                <a:latin typeface="Al Bayan"/>
                <a:ea typeface="ArialMT"/>
              </a:rPr>
              <a:t>Der treue Husar”; francese “La Treue Hussar”; inglese "Faithful  Hussar".</a:t>
            </a:r>
            <a:endParaRPr/>
          </a:p>
          <a:p>
            <a:pPr>
              <a:lnSpc>
                <a:spcPct val="100000"/>
              </a:lnSpc>
              <a:buFont typeface="StarSymbol"/>
              <a:buChar char=""/>
            </a:pPr>
            <a:endParaRPr/>
          </a:p>
          <a:p>
            <a:pPr>
              <a:lnSpc>
                <a:spcPct val="100000"/>
              </a:lnSpc>
              <a:buFont typeface="StarSymbol"/>
              <a:buChar char=""/>
            </a:pPr>
            <a:r>
              <a:rPr lang="it-IT" sz="2200">
                <a:solidFill>
                  <a:srgbClr val="1a1a1a"/>
                </a:solidFill>
                <a:latin typeface="Al Bayan"/>
                <a:ea typeface="ArialMT"/>
                <a:hlinkClick r:id="rId1"/>
              </a:rPr>
              <a:t>https://www.youtube.com/watch?v=VMKh5K8g2G0</a:t>
            </a:r>
            <a:endParaRPr/>
          </a:p>
        </p:txBody>
      </p:sp>
    </p:spTree>
  </p:cSld>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51" name="TextShape 1"/>
          <p:cNvSpPr txBox="1"/>
          <p:nvPr/>
        </p:nvSpPr>
        <p:spPr>
          <a:xfrm>
            <a:off x="685440" y="463320"/>
            <a:ext cx="7769160" cy="1434600"/>
          </a:xfrm>
          <a:prstGeom prst="rect">
            <a:avLst/>
          </a:prstGeom>
        </p:spPr>
        <p:txBody>
          <a:bodyPr anchor="ctr" bIns="46800" lIns="90000" rIns="90000" tIns="46800" wrap="none"/>
          <a:p>
            <a:pPr algn="ctr"/>
            <a:endParaRPr/>
          </a:p>
        </p:txBody>
      </p:sp>
      <p:pic>
        <p:nvPicPr>
          <p:cNvPr descr="" id="52" name=""/>
          <p:cNvPicPr/>
          <p:nvPr/>
        </p:nvPicPr>
        <p:blipFill>
          <a:blip r:embed="rId1"/>
          <a:stretch>
            <a:fillRect/>
          </a:stretch>
        </p:blipFill>
        <p:spPr>
          <a:xfrm>
            <a:off x="432000" y="1224000"/>
            <a:ext cx="8913600" cy="3961440"/>
          </a:xfrm>
          <a:prstGeom prst="rect">
            <a:avLst/>
          </a:prstGeom>
        </p:spPr>
      </p:pic>
    </p:spTree>
  </p:cSl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