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Layouts/slideLayout6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_rels/slideLayout36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52.xml.rels" ContentType="application/vnd.openxmlformats-package.relationships+xml"/>
  <Override PartName="/ppt/slideLayouts/slideLayout1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9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theme/theme4.xml" ContentType="application/vnd.openxmlformats-officedocument.theme+xml"/>
  <Override PartName="/ppt/theme/theme1.xml" ContentType="application/vnd.openxmlformats-officedocument.theme+xml"/>
  <Override PartName="/ppt/theme/theme5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  <p:sldMasterId id="2147483674" r:id="rId4"/>
    <p:sldMasterId id="2147483687" r:id="rId5"/>
    <p:sldMasterId id="2147483700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4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3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21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6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2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6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40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46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47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48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51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58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6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6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3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6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8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9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7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2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3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6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7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8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83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84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85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8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88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it-IT" sz="4400">
                <a:solidFill>
                  <a:srgbClr val="000000"/>
                </a:solidFill>
                <a:latin typeface="Calibri"/>
              </a:rPr>
              <a:t>Fate clic per modificare il formato del testo del titoloFare clic per modificare lo stile del titolo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it-IT">
                <a:solidFill>
                  <a:srgbClr val="000000"/>
                </a:solidFill>
                <a:latin typeface="Calibri"/>
              </a:rPr>
              <a:t>20/02/15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920EB5F5-5839-4953-853D-7405BCE7E6F6}" type="slidenum">
              <a:rPr lang="it-IT">
                <a:solidFill>
                  <a:srgbClr val="000000"/>
                </a:solidFill>
                <a:latin typeface="Calibri"/>
              </a:rPr>
              <a:t>&lt;numero&gt;</a:t>
            </a:fld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it-IT"/>
              <a:t>Fate clic per modificare il formato del testo della struttura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it-IT"/>
              <a:t>Secondo livello struttura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it-IT"/>
              <a:t>Terzo livello struttura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it-IT"/>
              <a:t>Quarto livello struttura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it-IT"/>
              <a:t>Quinto livello struttura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it-IT"/>
              <a:t>Sesto livello struttura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it-IT"/>
              <a:t>Settimo livello struttura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it-IT" sz="4400">
                <a:solidFill>
                  <a:srgbClr val="000000"/>
                </a:solidFill>
                <a:latin typeface="Calibri"/>
              </a:rPr>
              <a:t>Fate clic per modificare il formato del testo del titoloFare clic per modificare lo stile del titolo</a:t>
            </a:r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920" cy="639360"/>
          </a:xfrm>
          <a:prstGeom prst="rect">
            <a:avLst/>
          </a:prstGeom>
        </p:spPr>
        <p:txBody>
          <a:bodyPr anchor="b"/>
          <a:p>
            <a:pPr>
              <a:buSzPct val="45000"/>
              <a:buFont typeface="StarSymbol"/>
              <a:buChar char=""/>
            </a:pPr>
            <a:r>
              <a:rPr b="1" lang="it-IT" sz="2400">
                <a:solidFill>
                  <a:srgbClr val="000000"/>
                </a:solidFill>
                <a:latin typeface="Calibri"/>
              </a:rPr>
              <a:t>Fate clic per modificare il formato del testo della struttura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b="1" lang="it-IT" sz="2400">
                <a:solidFill>
                  <a:srgbClr val="000000"/>
                </a:solidFill>
                <a:latin typeface="Calibri"/>
              </a:rPr>
              <a:t>Secondo livello struttura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b="1" lang="it-IT" sz="2400">
                <a:solidFill>
                  <a:srgbClr val="000000"/>
                </a:solidFill>
                <a:latin typeface="Calibri"/>
              </a:rPr>
              <a:t>Terzo livello struttura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b="1" lang="it-IT" sz="2400">
                <a:solidFill>
                  <a:srgbClr val="000000"/>
                </a:solidFill>
                <a:latin typeface="Calibri"/>
              </a:rPr>
              <a:t>Quarto livello struttura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b="1" lang="it-IT" sz="2400">
                <a:solidFill>
                  <a:srgbClr val="000000"/>
                </a:solidFill>
                <a:latin typeface="Calibri"/>
              </a:rPr>
              <a:t>Quinto livello struttura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b="1" lang="it-IT" sz="2400">
                <a:solidFill>
                  <a:srgbClr val="000000"/>
                </a:solidFill>
                <a:latin typeface="Calibri"/>
              </a:rPr>
              <a:t>Sesto livello struttura</a:t>
            </a:r>
            <a:endParaRPr/>
          </a:p>
          <a:p>
            <a:pPr>
              <a:lnSpc>
                <a:spcPct val="100000"/>
              </a:lnSpc>
            </a:pPr>
            <a:r>
              <a:rPr b="1" lang="it-IT" sz="2400">
                <a:solidFill>
                  <a:srgbClr val="000000"/>
                </a:solidFill>
                <a:latin typeface="Calibri"/>
              </a:rPr>
              <a:t>Settimo livello strutturaFare clic per modificare stili del testo dello schema</a:t>
            </a:r>
            <a:endParaRPr/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920" cy="3951000"/>
          </a:xfrm>
          <a:prstGeom prst="rect">
            <a:avLst/>
          </a:prstGeom>
        </p:spPr>
        <p:txBody>
          <a:bodyPr anchor="ctr"/>
          <a:p>
            <a:pPr>
              <a:buSzPct val="45000"/>
              <a:buFont typeface="StarSymbol"/>
              <a:buChar char=""/>
            </a:pPr>
            <a:r>
              <a:rPr lang="it-IT" sz="2400">
                <a:solidFill>
                  <a:srgbClr val="8b8b8b"/>
                </a:solidFill>
                <a:latin typeface="Calibri"/>
              </a:rPr>
              <a:t>Fate clic per modificare il formato del testo della struttura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it-IT" sz="2400">
                <a:solidFill>
                  <a:srgbClr val="8b8b8b"/>
                </a:solidFill>
                <a:latin typeface="Calibri"/>
              </a:rPr>
              <a:t>Secondo livello struttura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it-IT" sz="2400">
                <a:solidFill>
                  <a:srgbClr val="8b8b8b"/>
                </a:solidFill>
                <a:latin typeface="Calibri"/>
              </a:rPr>
              <a:t>Terzo livello struttura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it-IT" sz="2400">
                <a:solidFill>
                  <a:srgbClr val="8b8b8b"/>
                </a:solidFill>
                <a:latin typeface="Calibri"/>
              </a:rPr>
              <a:t>Quarto livello struttura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it-IT" sz="2400">
                <a:solidFill>
                  <a:srgbClr val="8b8b8b"/>
                </a:solidFill>
                <a:latin typeface="Calibri"/>
              </a:rPr>
              <a:t>Quinto livello struttura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it-IT" sz="2400">
                <a:solidFill>
                  <a:srgbClr val="8b8b8b"/>
                </a:solidFill>
                <a:latin typeface="Calibri"/>
              </a:rPr>
              <a:t>Sesto livello struttura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it-IT" sz="2400">
                <a:solidFill>
                  <a:srgbClr val="8b8b8b"/>
                </a:solidFill>
                <a:latin typeface="Calibri"/>
              </a:rPr>
              <a:t>Settimo livello strutturaFare clic per modificare stili del testo dello schema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it-IT" sz="2000">
                <a:solidFill>
                  <a:srgbClr val="000000"/>
                </a:solidFill>
                <a:latin typeface="Calibri"/>
              </a:rPr>
              <a:t>Secondo livello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it-IT">
                <a:solidFill>
                  <a:srgbClr val="000000"/>
                </a:solidFill>
                <a:latin typeface="Calibri"/>
              </a:rPr>
              <a:t>Terzo livello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–"/>
            </a:pPr>
            <a:r>
              <a:rPr lang="it-IT" sz="1600">
                <a:solidFill>
                  <a:srgbClr val="000000"/>
                </a:solidFill>
                <a:latin typeface="Calibri"/>
              </a:rPr>
              <a:t>Quarto livello</a:t>
            </a:r>
            <a:endParaRPr/>
          </a:p>
          <a:p>
            <a:pPr lvl="4">
              <a:lnSpc>
                <a:spcPct val="100000"/>
              </a:lnSpc>
              <a:buFont typeface="Arial"/>
              <a:buChar char="»"/>
            </a:pPr>
            <a:r>
              <a:rPr lang="it-IT" sz="1600">
                <a:solidFill>
                  <a:srgbClr val="000000"/>
                </a:solidFill>
                <a:latin typeface="Calibri"/>
              </a:rPr>
              <a:t>Quinto livello</a:t>
            </a:r>
            <a:endParaRPr/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360" cy="639360"/>
          </a:xfrm>
          <a:prstGeom prst="rect">
            <a:avLst/>
          </a:prstGeom>
        </p:spPr>
        <p:txBody>
          <a:bodyPr anchor="b"/>
          <a:p>
            <a:pPr>
              <a:buSzPct val="45000"/>
              <a:buFont typeface="StarSymbol"/>
              <a:buChar char=""/>
            </a:pPr>
            <a:r>
              <a:rPr b="1" lang="it-IT" sz="2400">
                <a:solidFill>
                  <a:srgbClr val="8b8b8b"/>
                </a:solidFill>
                <a:latin typeface="Calibri"/>
              </a:rPr>
              <a:t>Fate clic per modificare il formato del testo della struttura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b="1" lang="it-IT" sz="2400">
                <a:solidFill>
                  <a:srgbClr val="8b8b8b"/>
                </a:solidFill>
                <a:latin typeface="Calibri"/>
              </a:rPr>
              <a:t>Secondo livello struttura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b="1" lang="it-IT" sz="2400">
                <a:solidFill>
                  <a:srgbClr val="8b8b8b"/>
                </a:solidFill>
                <a:latin typeface="Calibri"/>
              </a:rPr>
              <a:t>Terzo livello struttura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b="1" lang="it-IT" sz="2400">
                <a:solidFill>
                  <a:srgbClr val="8b8b8b"/>
                </a:solidFill>
                <a:latin typeface="Calibri"/>
              </a:rPr>
              <a:t>Quarto livello struttura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b="1" lang="it-IT" sz="2400">
                <a:solidFill>
                  <a:srgbClr val="8b8b8b"/>
                </a:solidFill>
                <a:latin typeface="Calibri"/>
              </a:rPr>
              <a:t>Quinto livello struttura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b="1" lang="it-IT" sz="2400">
                <a:solidFill>
                  <a:srgbClr val="8b8b8b"/>
                </a:solidFill>
                <a:latin typeface="Calibri"/>
              </a:rPr>
              <a:t>Sesto livello struttura</a:t>
            </a:r>
            <a:endParaRPr/>
          </a:p>
          <a:p>
            <a:pPr>
              <a:lnSpc>
                <a:spcPct val="100000"/>
              </a:lnSpc>
            </a:pPr>
            <a:r>
              <a:rPr b="1" lang="it-IT" sz="2400">
                <a:solidFill>
                  <a:srgbClr val="8b8b8b"/>
                </a:solidFill>
                <a:latin typeface="Calibri"/>
              </a:rPr>
              <a:t>Settimo livello strutturaFare clic per modificare stili del testo dello schema</a:t>
            </a:r>
            <a:endParaRPr/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360" cy="3951000"/>
          </a:xfrm>
          <a:prstGeom prst="rect">
            <a:avLst/>
          </a:prstGeom>
        </p:spPr>
        <p:txBody>
          <a:bodyPr anchor="ctr"/>
          <a:p>
            <a:pPr>
              <a:buSzPct val="45000"/>
              <a:buFont typeface="StarSymbol"/>
              <a:buChar char=""/>
            </a:pPr>
            <a:r>
              <a:rPr lang="it-IT" sz="2400">
                <a:solidFill>
                  <a:srgbClr val="8b8b8b"/>
                </a:solidFill>
                <a:latin typeface="Calibri"/>
              </a:rPr>
              <a:t>Fate clic per modificare il formato del testo della struttura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it-IT" sz="2400">
                <a:solidFill>
                  <a:srgbClr val="8b8b8b"/>
                </a:solidFill>
                <a:latin typeface="Calibri"/>
              </a:rPr>
              <a:t>Secondo livello struttura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it-IT" sz="2400">
                <a:solidFill>
                  <a:srgbClr val="8b8b8b"/>
                </a:solidFill>
                <a:latin typeface="Calibri"/>
              </a:rPr>
              <a:t>Terzo livello struttura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it-IT" sz="2400">
                <a:solidFill>
                  <a:srgbClr val="8b8b8b"/>
                </a:solidFill>
                <a:latin typeface="Calibri"/>
              </a:rPr>
              <a:t>Quarto livello struttura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it-IT" sz="2400">
                <a:solidFill>
                  <a:srgbClr val="8b8b8b"/>
                </a:solidFill>
                <a:latin typeface="Calibri"/>
              </a:rPr>
              <a:t>Quinto livello struttura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it-IT" sz="2400">
                <a:solidFill>
                  <a:srgbClr val="8b8b8b"/>
                </a:solidFill>
                <a:latin typeface="Calibri"/>
              </a:rPr>
              <a:t>Sesto livello struttura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it-IT" sz="2400">
                <a:solidFill>
                  <a:srgbClr val="8b8b8b"/>
                </a:solidFill>
                <a:latin typeface="Calibri"/>
              </a:rPr>
              <a:t>Settimo livello strutturaFare clic per modificare stili del testo dello schema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it-IT" sz="2000">
                <a:solidFill>
                  <a:srgbClr val="000000"/>
                </a:solidFill>
                <a:latin typeface="Calibri"/>
              </a:rPr>
              <a:t>Secondo livello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it-IT">
                <a:solidFill>
                  <a:srgbClr val="000000"/>
                </a:solidFill>
                <a:latin typeface="Calibri"/>
              </a:rPr>
              <a:t>Terzo livello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–"/>
            </a:pPr>
            <a:r>
              <a:rPr lang="it-IT" sz="1600">
                <a:solidFill>
                  <a:srgbClr val="000000"/>
                </a:solidFill>
                <a:latin typeface="Calibri"/>
              </a:rPr>
              <a:t>Quarto livello</a:t>
            </a:r>
            <a:endParaRPr/>
          </a:p>
          <a:p>
            <a:pPr lvl="4">
              <a:lnSpc>
                <a:spcPct val="100000"/>
              </a:lnSpc>
              <a:buFont typeface="Arial"/>
              <a:buChar char="»"/>
            </a:pPr>
            <a:r>
              <a:rPr lang="it-IT" sz="1600">
                <a:solidFill>
                  <a:srgbClr val="000000"/>
                </a:solidFill>
                <a:latin typeface="Calibri"/>
              </a:rPr>
              <a:t>Quinto livello</a:t>
            </a:r>
            <a:endParaRPr/>
          </a:p>
        </p:txBody>
      </p:sp>
      <p:sp>
        <p:nvSpPr>
          <p:cNvPr id="42" name="PlaceHolder 6"/>
          <p:cNvSpPr>
            <a:spLocks noGrp="1"/>
          </p:cNvSpPr>
          <p:nvPr>
            <p:ph type="dt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it-IT">
                <a:solidFill>
                  <a:srgbClr val="000000"/>
                </a:solidFill>
                <a:latin typeface="Calibri"/>
              </a:rPr>
              <a:t>20/02/15</a:t>
            </a:r>
            <a:endParaRPr/>
          </a:p>
        </p:txBody>
      </p:sp>
      <p:sp>
        <p:nvSpPr>
          <p:cNvPr id="43" name="PlaceHolder 7"/>
          <p:cNvSpPr>
            <a:spLocks noGrp="1"/>
          </p:cNvSpPr>
          <p:nvPr>
            <p:ph type="ftr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44" name="PlaceHolder 8"/>
          <p:cNvSpPr>
            <a:spLocks noGrp="1"/>
          </p:cNvSpPr>
          <p:nvPr>
            <p:ph type="sldNum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12A02BBC-2566-4835-A425-A45EC144AC39}" type="slidenum">
              <a:rPr lang="it-IT">
                <a:solidFill>
                  <a:srgbClr val="000000"/>
                </a:solidFill>
                <a:latin typeface="Calibri"/>
              </a:rPr>
              <a:t>&lt;numero&gt;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it-IT" sz="4400">
                <a:solidFill>
                  <a:srgbClr val="000000"/>
                </a:solidFill>
                <a:latin typeface="Calibri"/>
              </a:rPr>
              <a:t>Fate clic per modificare il formato del testo del titoloFare clic per modificare lo stile del titolo</a:t>
            </a:r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it-IT" sz="2800">
                <a:solidFill>
                  <a:srgbClr val="000000"/>
                </a:solidFill>
                <a:latin typeface="Calibri"/>
              </a:rPr>
              <a:t>Fate clic per modificare il formato del testo della struttura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it-IT" sz="2800">
                <a:solidFill>
                  <a:srgbClr val="000000"/>
                </a:solidFill>
                <a:latin typeface="Calibri"/>
              </a:rPr>
              <a:t>Secondo livello struttura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it-IT" sz="2800">
                <a:solidFill>
                  <a:srgbClr val="000000"/>
                </a:solidFill>
                <a:latin typeface="Calibri"/>
              </a:rPr>
              <a:t>Terzo livello struttura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it-IT" sz="2800">
                <a:solidFill>
                  <a:srgbClr val="000000"/>
                </a:solidFill>
                <a:latin typeface="Calibri"/>
              </a:rPr>
              <a:t>Quarto livello struttura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it-IT" sz="2800">
                <a:solidFill>
                  <a:srgbClr val="000000"/>
                </a:solidFill>
                <a:latin typeface="Calibri"/>
              </a:rPr>
              <a:t>Quinto livello struttura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it-IT" sz="2800">
                <a:solidFill>
                  <a:srgbClr val="000000"/>
                </a:solidFill>
                <a:latin typeface="Calibri"/>
              </a:rPr>
              <a:t>Sesto livello struttura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it-IT" sz="2800">
                <a:solidFill>
                  <a:srgbClr val="000000"/>
                </a:solidFill>
                <a:latin typeface="Calibri"/>
              </a:rPr>
              <a:t>Settimo livello strutturaFare clic per modificare stili del testo dello schema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it-IT" sz="2400">
                <a:solidFill>
                  <a:srgbClr val="000000"/>
                </a:solidFill>
                <a:latin typeface="Calibri"/>
              </a:rPr>
              <a:t>Secondo livello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it-IT" sz="2000">
                <a:solidFill>
                  <a:srgbClr val="000000"/>
                </a:solidFill>
                <a:latin typeface="Calibri"/>
              </a:rPr>
              <a:t>Terzo livello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–"/>
            </a:pPr>
            <a:r>
              <a:rPr lang="it-IT">
                <a:solidFill>
                  <a:srgbClr val="000000"/>
                </a:solidFill>
                <a:latin typeface="Calibri"/>
              </a:rPr>
              <a:t>Quarto livello</a:t>
            </a:r>
            <a:endParaRPr/>
          </a:p>
          <a:p>
            <a:pPr lvl="4">
              <a:lnSpc>
                <a:spcPct val="100000"/>
              </a:lnSpc>
              <a:buFont typeface="Arial"/>
              <a:buChar char="»"/>
            </a:pPr>
            <a:r>
              <a:rPr lang="it-IT">
                <a:solidFill>
                  <a:srgbClr val="000000"/>
                </a:solidFill>
                <a:latin typeface="Calibri"/>
              </a:rPr>
              <a:t>Quinto livello</a:t>
            </a:r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</p:spPr>
        <p:txBody>
          <a:bodyPr anchor="ctr"/>
          <a:p>
            <a:pPr>
              <a:buSzPct val="45000"/>
              <a:buFont typeface="StarSymbol"/>
              <a:buChar char=""/>
            </a:pPr>
            <a:r>
              <a:rPr lang="it-IT" sz="2800">
                <a:solidFill>
                  <a:srgbClr val="8b8b8b"/>
                </a:solidFill>
                <a:latin typeface="Calibri"/>
              </a:rPr>
              <a:t>Fate clic per modificare il formato del testo della struttura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it-IT" sz="2800">
                <a:solidFill>
                  <a:srgbClr val="8b8b8b"/>
                </a:solidFill>
                <a:latin typeface="Calibri"/>
              </a:rPr>
              <a:t>Secondo livello struttura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it-IT" sz="2800">
                <a:solidFill>
                  <a:srgbClr val="8b8b8b"/>
                </a:solidFill>
                <a:latin typeface="Calibri"/>
              </a:rPr>
              <a:t>Terzo livello struttura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it-IT" sz="2800">
                <a:solidFill>
                  <a:srgbClr val="8b8b8b"/>
                </a:solidFill>
                <a:latin typeface="Calibri"/>
              </a:rPr>
              <a:t>Quarto livello struttura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it-IT" sz="2800">
                <a:solidFill>
                  <a:srgbClr val="8b8b8b"/>
                </a:solidFill>
                <a:latin typeface="Calibri"/>
              </a:rPr>
              <a:t>Quinto livello struttura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it-IT" sz="2800">
                <a:solidFill>
                  <a:srgbClr val="8b8b8b"/>
                </a:solidFill>
                <a:latin typeface="Calibri"/>
              </a:rPr>
              <a:t>Sesto livello struttura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it-IT" sz="2800">
                <a:solidFill>
                  <a:srgbClr val="8b8b8b"/>
                </a:solidFill>
                <a:latin typeface="Calibri"/>
              </a:rPr>
              <a:t>Settimo livello strutturaFare clic per modificare stili del testo dello schema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it-IT" sz="2400">
                <a:solidFill>
                  <a:srgbClr val="000000"/>
                </a:solidFill>
                <a:latin typeface="Calibri"/>
              </a:rPr>
              <a:t>Secondo livello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it-IT" sz="2000">
                <a:solidFill>
                  <a:srgbClr val="000000"/>
                </a:solidFill>
                <a:latin typeface="Calibri"/>
              </a:rPr>
              <a:t>Terzo livello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–"/>
            </a:pPr>
            <a:r>
              <a:rPr lang="it-IT">
                <a:solidFill>
                  <a:srgbClr val="000000"/>
                </a:solidFill>
                <a:latin typeface="Calibri"/>
              </a:rPr>
              <a:t>Quarto livello</a:t>
            </a:r>
            <a:endParaRPr/>
          </a:p>
          <a:p>
            <a:pPr lvl="4">
              <a:lnSpc>
                <a:spcPct val="100000"/>
              </a:lnSpc>
              <a:buFont typeface="Arial"/>
              <a:buChar char="»"/>
            </a:pPr>
            <a:r>
              <a:rPr lang="it-IT">
                <a:solidFill>
                  <a:srgbClr val="000000"/>
                </a:solidFill>
                <a:latin typeface="Calibri"/>
              </a:rPr>
              <a:t>Quinto livello</a:t>
            </a:r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dt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it-IT">
                <a:solidFill>
                  <a:srgbClr val="000000"/>
                </a:solidFill>
                <a:latin typeface="Calibri"/>
              </a:rPr>
              <a:t>20/02/15</a:t>
            </a:r>
            <a:endParaRPr/>
          </a:p>
        </p:txBody>
      </p:sp>
      <p:sp>
        <p:nvSpPr>
          <p:cNvPr id="81" name="PlaceHolder 5"/>
          <p:cNvSpPr>
            <a:spLocks noGrp="1"/>
          </p:cNvSpPr>
          <p:nvPr>
            <p:ph type="ftr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82" name="PlaceHolder 6"/>
          <p:cNvSpPr>
            <a:spLocks noGrp="1"/>
          </p:cNvSpPr>
          <p:nvPr>
            <p:ph type="sldNum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442CB1CB-253C-4D1B-9553-A6A80A9EBAA5}" type="slidenum">
              <a:rPr lang="it-IT">
                <a:solidFill>
                  <a:srgbClr val="000000"/>
                </a:solidFill>
                <a:latin typeface="Calibri"/>
              </a:rPr>
              <a:t>&lt;numero&gt;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dt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it-IT">
                <a:solidFill>
                  <a:srgbClr val="000000"/>
                </a:solidFill>
                <a:latin typeface="Calibri"/>
              </a:rPr>
              <a:t>20/02/15</a:t>
            </a:r>
            <a:endParaRPr/>
          </a:p>
        </p:txBody>
      </p:sp>
      <p:sp>
        <p:nvSpPr>
          <p:cNvPr id="116" name="PlaceHolder 2"/>
          <p:cNvSpPr>
            <a:spLocks noGrp="1"/>
          </p:cNvSpPr>
          <p:nvPr>
            <p:ph type="ftr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117" name="PlaceHolder 3"/>
          <p:cNvSpPr>
            <a:spLocks noGrp="1"/>
          </p:cNvSpPr>
          <p:nvPr>
            <p:ph type="sldNum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7D7084FF-F994-4A6B-93C6-4FCBC38D79FB}" type="slidenum">
              <a:rPr lang="it-IT">
                <a:solidFill>
                  <a:srgbClr val="000000"/>
                </a:solidFill>
                <a:latin typeface="Calibri"/>
              </a:rPr>
              <a:t>&lt;numero&gt;</a:t>
            </a:fld>
            <a:endParaRPr/>
          </a:p>
        </p:txBody>
      </p:sp>
      <p:sp>
        <p:nvSpPr>
          <p:cNvPr id="118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anchor="ctr" bIns="0" lIns="0" rIns="0" tIns="0" wrap="none"/>
          <a:p>
            <a:r>
              <a:rPr lang="it-IT"/>
              <a:t>Fate clic per modificare il formato del testo del titolo</a:t>
            </a:r>
            <a:endParaRPr/>
          </a:p>
        </p:txBody>
      </p:sp>
      <p:sp>
        <p:nvSpPr>
          <p:cNvPr id="11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it-IT"/>
              <a:t>Fate clic per modificare il formato del testo della struttura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it-IT"/>
              <a:t>Secondo livello struttura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it-IT"/>
              <a:t>Terzo livello struttura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it-IT"/>
              <a:t>Quarto livello struttura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it-IT"/>
              <a:t>Quinto livello struttura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it-IT"/>
              <a:t>Sesto livello struttura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it-IT"/>
              <a:t>Settimo livello struttura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it-IT" sz="4400">
                <a:solidFill>
                  <a:srgbClr val="000000"/>
                </a:solidFill>
                <a:latin typeface="Calibri"/>
              </a:rPr>
              <a:t>Fate clic per modificare il formato del testo del titoloFare clic per modificare lo stile del titolo</a:t>
            </a:r>
            <a:endParaRPr/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it-IT" sz="3200">
                <a:solidFill>
                  <a:srgbClr val="000000"/>
                </a:solidFill>
                <a:latin typeface="Calibri"/>
              </a:rPr>
              <a:t>Fate clic per modificare il formato del testo della struttura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it-IT" sz="3200">
                <a:solidFill>
                  <a:srgbClr val="000000"/>
                </a:solidFill>
                <a:latin typeface="Calibri"/>
              </a:rPr>
              <a:t>Secondo livello struttura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it-IT" sz="3200">
                <a:solidFill>
                  <a:srgbClr val="000000"/>
                </a:solidFill>
                <a:latin typeface="Calibri"/>
              </a:rPr>
              <a:t>Terzo livello struttura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it-IT" sz="3200">
                <a:solidFill>
                  <a:srgbClr val="000000"/>
                </a:solidFill>
                <a:latin typeface="Calibri"/>
              </a:rPr>
              <a:t>Quarto livello struttura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it-IT" sz="3200">
                <a:solidFill>
                  <a:srgbClr val="000000"/>
                </a:solidFill>
                <a:latin typeface="Calibri"/>
              </a:rPr>
              <a:t>Quinto livello struttura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it-IT" sz="3200">
                <a:solidFill>
                  <a:srgbClr val="000000"/>
                </a:solidFill>
                <a:latin typeface="Calibri"/>
              </a:rPr>
              <a:t>Sesto livello struttura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it-IT" sz="3200">
                <a:solidFill>
                  <a:srgbClr val="000000"/>
                </a:solidFill>
                <a:latin typeface="Calibri"/>
              </a:rPr>
              <a:t>Settimo livello strutturaFare clic per modificare stili del testo dello schema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it-IT" sz="2800">
                <a:solidFill>
                  <a:srgbClr val="000000"/>
                </a:solidFill>
                <a:latin typeface="Calibri"/>
              </a:rPr>
              <a:t>Secondo livello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it-IT" sz="2400">
                <a:solidFill>
                  <a:srgbClr val="000000"/>
                </a:solidFill>
                <a:latin typeface="Calibri"/>
              </a:rPr>
              <a:t>Terzo livello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–"/>
            </a:pPr>
            <a:r>
              <a:rPr lang="it-IT" sz="2000">
                <a:solidFill>
                  <a:srgbClr val="000000"/>
                </a:solidFill>
                <a:latin typeface="Calibri"/>
              </a:rPr>
              <a:t>Quarto livello</a:t>
            </a:r>
            <a:endParaRPr/>
          </a:p>
          <a:p>
            <a:pPr lvl="4">
              <a:lnSpc>
                <a:spcPct val="100000"/>
              </a:lnSpc>
              <a:buFont typeface="Arial"/>
              <a:buChar char="»"/>
            </a:pPr>
            <a:r>
              <a:rPr lang="it-IT" sz="2000">
                <a:solidFill>
                  <a:srgbClr val="000000"/>
                </a:solidFill>
                <a:latin typeface="Calibri"/>
              </a:rPr>
              <a:t>Quinto livello</a:t>
            </a:r>
            <a:endParaRPr/>
          </a:p>
        </p:txBody>
      </p:sp>
      <p:sp>
        <p:nvSpPr>
          <p:cNvPr id="154" name="PlaceHolder 3"/>
          <p:cNvSpPr>
            <a:spLocks noGrp="1"/>
          </p:cNvSpPr>
          <p:nvPr>
            <p:ph type="dt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it-IT">
                <a:solidFill>
                  <a:srgbClr val="000000"/>
                </a:solidFill>
                <a:latin typeface="Calibri"/>
              </a:rPr>
              <a:t>20/02/15</a:t>
            </a:r>
            <a:endParaRPr/>
          </a:p>
        </p:txBody>
      </p:sp>
      <p:sp>
        <p:nvSpPr>
          <p:cNvPr id="155" name="PlaceHolder 4"/>
          <p:cNvSpPr>
            <a:spLocks noGrp="1"/>
          </p:cNvSpPr>
          <p:nvPr>
            <p:ph type="ftr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156" name="PlaceHolder 5"/>
          <p:cNvSpPr>
            <a:spLocks noGrp="1"/>
          </p:cNvSpPr>
          <p:nvPr>
            <p:ph type="sldNum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BAFB18A8-4D7F-4D32-A684-E8081638645B}" type="slidenum">
              <a:rPr lang="it-IT">
                <a:solidFill>
                  <a:srgbClr val="000000"/>
                </a:solidFill>
                <a:latin typeface="Calibri"/>
              </a:rPr>
              <a:t>&lt;numero&gt;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8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TextShape 1"/>
          <p:cNvSpPr txBox="1"/>
          <p:nvPr/>
        </p:nvSpPr>
        <p:spPr>
          <a:xfrm>
            <a:off x="642960" y="500040"/>
            <a:ext cx="7772040" cy="14695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it-IT" sz="3200" u="sng">
                <a:solidFill>
                  <a:srgbClr val="000000"/>
                </a:solidFill>
                <a:latin typeface="Calibri"/>
              </a:rPr>
              <a:t>La possibile storia di una canzone </a:t>
            </a:r>
            <a:endParaRPr/>
          </a:p>
        </p:txBody>
      </p:sp>
      <p:sp>
        <p:nvSpPr>
          <p:cNvPr id="190" name="TextShape 2"/>
          <p:cNvSpPr txBox="1"/>
          <p:nvPr/>
        </p:nvSpPr>
        <p:spPr>
          <a:xfrm>
            <a:off x="785880" y="1928880"/>
            <a:ext cx="6972120" cy="46432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it-IT" sz="2400">
                <a:solidFill>
                  <a:srgbClr val="000000"/>
                </a:solidFill>
                <a:latin typeface="Calibri"/>
              </a:rPr>
              <a:t>Stamattina mi son alzata </a:t>
            </a:r>
            <a:endParaRPr/>
          </a:p>
          <a:p>
            <a:pPr>
              <a:lnSpc>
                <a:spcPct val="100000"/>
              </a:lnSpc>
            </a:pPr>
            <a:r>
              <a:rPr lang="it-IT" sz="2400">
                <a:solidFill>
                  <a:srgbClr val="000000"/>
                </a:solidFill>
                <a:latin typeface="Calibri"/>
              </a:rPr>
              <a:t>O bella ciao bella ciao bella ciao ciao ciao </a:t>
            </a:r>
            <a:endParaRPr/>
          </a:p>
          <a:p>
            <a:pPr>
              <a:lnSpc>
                <a:spcPct val="100000"/>
              </a:lnSpc>
            </a:pPr>
            <a:r>
              <a:rPr lang="it-IT" sz="2400">
                <a:solidFill>
                  <a:srgbClr val="000000"/>
                </a:solidFill>
                <a:latin typeface="Calibri"/>
              </a:rPr>
              <a:t>Stamattina mi son alzata </a:t>
            </a:r>
            <a:endParaRPr/>
          </a:p>
          <a:p>
            <a:pPr>
              <a:lnSpc>
                <a:spcPct val="100000"/>
              </a:lnSpc>
            </a:pPr>
            <a:r>
              <a:rPr lang="it-IT" sz="2400">
                <a:solidFill>
                  <a:srgbClr val="000000"/>
                </a:solidFill>
                <a:latin typeface="Calibri"/>
              </a:rPr>
              <a:t>E ho trovato l’invasor 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it-IT" sz="2400">
                <a:solidFill>
                  <a:srgbClr val="000000"/>
                </a:solidFill>
                <a:latin typeface="Calibri"/>
              </a:rPr>
              <a:t>O partigiano portami via</a:t>
            </a:r>
            <a:endParaRPr/>
          </a:p>
          <a:p>
            <a:pPr>
              <a:lnSpc>
                <a:spcPct val="100000"/>
              </a:lnSpc>
            </a:pPr>
            <a:r>
              <a:rPr lang="it-IT" sz="2400">
                <a:solidFill>
                  <a:srgbClr val="000000"/>
                </a:solidFill>
                <a:latin typeface="Calibri"/>
              </a:rPr>
              <a:t>O bella ciao bella ciao bella ciao ciao ciao </a:t>
            </a:r>
            <a:endParaRPr/>
          </a:p>
          <a:p>
            <a:pPr>
              <a:lnSpc>
                <a:spcPct val="100000"/>
              </a:lnSpc>
            </a:pPr>
            <a:r>
              <a:rPr lang="it-IT" sz="2400">
                <a:solidFill>
                  <a:srgbClr val="000000"/>
                </a:solidFill>
                <a:latin typeface="Calibri"/>
              </a:rPr>
              <a:t>O partigiano portami via</a:t>
            </a:r>
            <a:endParaRPr/>
          </a:p>
          <a:p>
            <a:pPr>
              <a:lnSpc>
                <a:spcPct val="100000"/>
              </a:lnSpc>
            </a:pPr>
            <a:r>
              <a:rPr lang="it-IT" sz="2400">
                <a:solidFill>
                  <a:srgbClr val="000000"/>
                </a:solidFill>
                <a:latin typeface="Calibri"/>
              </a:rPr>
              <a:t>Che mi stento di morir.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it-IT" sz="2400">
                <a:solidFill>
                  <a:srgbClr val="000000"/>
                </a:solidFill>
                <a:latin typeface="Calibri"/>
              </a:rPr>
              <a:t>[…]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dur="indefinite" id="1" nodeType="tmRoot" restart="never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TextShape 1"/>
          <p:cNvSpPr txBox="1"/>
          <p:nvPr/>
        </p:nvSpPr>
        <p:spPr>
          <a:xfrm>
            <a:off x="579960" y="2409120"/>
            <a:ext cx="7772040" cy="2774880"/>
          </a:xfrm>
          <a:prstGeom prst="rect">
            <a:avLst/>
          </a:prstGeom>
        </p:spPr>
        <p:txBody>
          <a:bodyPr anchor="ctr" bIns="0" lIns="0" rIns="0" tIns="0" wrap="none"/>
          <a:p>
            <a:pPr algn="just"/>
            <a:r>
              <a:rPr lang="it-IT" sz="2800"/>
              <a:t>Cercheremo di ripercorrere la storia della “genesi” di una canzone popolare perché anche  le modalità di formazione e trasformazione di una sola “canzonetta” può permetterci di scoprire la genesi  della cultura popolare; oltre ad indicarci la metodologia di lavoro per poter ricostruirne il senso ed il valore.</a:t>
            </a:r>
            <a:endParaRPr/>
          </a:p>
        </p:txBody>
      </p:sp>
      <p:sp>
        <p:nvSpPr>
          <p:cNvPr id="192" name="TextShape 2"/>
          <p:cNvSpPr txBox="1"/>
          <p:nvPr/>
        </p:nvSpPr>
        <p:spPr>
          <a:xfrm>
            <a:off x="457200" y="504000"/>
            <a:ext cx="8046360" cy="5077800"/>
          </a:xfrm>
          <a:prstGeom prst="rect">
            <a:avLst/>
          </a:prstGeom>
        </p:spPr>
        <p:txBody>
          <a:bodyPr bIns="0" lIns="0" rIns="0" tIns="0" wrap="none"/>
          <a:p>
            <a:r>
              <a:rPr lang="it-IT" sz="3200">
                <a:solidFill>
                  <a:srgbClr val="000000"/>
                </a:solidFill>
                <a:latin typeface="Calibri"/>
                <a:ea typeface="Calibri"/>
              </a:rPr>
              <a:t>      </a:t>
            </a:r>
            <a:r>
              <a:rPr lang="it-IT" sz="3200">
                <a:solidFill>
                  <a:srgbClr val="000000"/>
                </a:solidFill>
                <a:latin typeface="Calibri"/>
                <a:ea typeface="Calibri"/>
              </a:rPr>
              <a:t>La possibile storia di una canzone </a:t>
            </a:r>
            <a:endParaRPr/>
          </a:p>
        </p:txBody>
      </p:sp>
    </p:spTree>
  </p:cSld>
  <p:timing>
    <p:tnLst>
      <p:par>
        <p:cTn dur="indefinite" id="3" nodeType="tmRoot" restart="never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it-IT" sz="2400">
                <a:solidFill>
                  <a:srgbClr val="000000"/>
                </a:solidFill>
                <a:latin typeface="Calibri"/>
              </a:rPr>
              <a:t>In realtà </a:t>
            </a:r>
            <a:r>
              <a:rPr i="1" lang="it-IT" sz="2400">
                <a:solidFill>
                  <a:srgbClr val="000000"/>
                </a:solidFill>
                <a:latin typeface="Calibri"/>
              </a:rPr>
              <a:t>Bella ciao </a:t>
            </a:r>
            <a:r>
              <a:rPr lang="it-IT" sz="2400">
                <a:solidFill>
                  <a:srgbClr val="000000"/>
                </a:solidFill>
                <a:latin typeface="Calibri"/>
              </a:rPr>
              <a:t>è un riadattamento, in chiave melodica nuova, di una vecchia canzone epico-lirica della tradizione piemontese, il </a:t>
            </a:r>
            <a:r>
              <a:rPr b="1" i="1" lang="it-IT" sz="2400">
                <a:solidFill>
                  <a:srgbClr val="000000"/>
                </a:solidFill>
                <a:latin typeface="Calibri"/>
              </a:rPr>
              <a:t>Fior di tomba </a:t>
            </a:r>
            <a:endParaRPr/>
          </a:p>
        </p:txBody>
      </p:sp>
      <p:sp>
        <p:nvSpPr>
          <p:cNvPr id="194" name="TextShape 2"/>
          <p:cNvSpPr txBox="1"/>
          <p:nvPr/>
        </p:nvSpPr>
        <p:spPr>
          <a:xfrm>
            <a:off x="428760" y="1714320"/>
            <a:ext cx="4039920" cy="63936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i="1" lang="it-IT" sz="2400" u="sng">
                <a:solidFill>
                  <a:srgbClr val="000000"/>
                </a:solidFill>
                <a:latin typeface="Calibri"/>
              </a:rPr>
              <a:t>Fior di tomba</a:t>
            </a:r>
            <a:endParaRPr/>
          </a:p>
        </p:txBody>
      </p:sp>
      <p:sp>
        <p:nvSpPr>
          <p:cNvPr id="195" name="TextShape 3"/>
          <p:cNvSpPr txBox="1"/>
          <p:nvPr/>
        </p:nvSpPr>
        <p:spPr>
          <a:xfrm>
            <a:off x="500040" y="2643120"/>
            <a:ext cx="4039920" cy="395100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  <a:buFont typeface="Arial"/>
              <a:buChar char="•"/>
            </a:pPr>
            <a:r>
              <a:rPr lang="it-IT" sz="2400">
                <a:solidFill>
                  <a:srgbClr val="8b8b8b"/>
                </a:solidFill>
                <a:latin typeface="Calibri"/>
              </a:rPr>
              <a:t>Stamattina mi sun levata […]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it-IT" sz="2400">
                <a:solidFill>
                  <a:srgbClr val="8b8b8b"/>
                </a:solidFill>
                <a:latin typeface="Calibri"/>
              </a:rPr>
              <a:t>Cara mamma portè-mi in nanna […]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it-IT" sz="2400">
                <a:solidFill>
                  <a:srgbClr val="8b8b8b"/>
                </a:solidFill>
                <a:latin typeface="Calibri"/>
              </a:rPr>
              <a:t>Ed ai piedi della fossa pianteremo un bel fior […]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it-IT" sz="2400">
                <a:solidFill>
                  <a:srgbClr val="8b8b8b"/>
                </a:solidFill>
                <a:latin typeface="Calibri"/>
              </a:rPr>
              <a:t>E la gente passeranno lor diranno o che bel fior […]</a:t>
            </a:r>
            <a:endParaRPr/>
          </a:p>
        </p:txBody>
      </p:sp>
      <p:sp>
        <p:nvSpPr>
          <p:cNvPr id="196" name="TextShape 4"/>
          <p:cNvSpPr txBox="1"/>
          <p:nvPr/>
        </p:nvSpPr>
        <p:spPr>
          <a:xfrm>
            <a:off x="4643280" y="1714320"/>
            <a:ext cx="4041360" cy="63936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i="1" lang="it-IT" sz="2400" u="sng">
                <a:solidFill>
                  <a:srgbClr val="8b8b8b"/>
                </a:solidFill>
                <a:latin typeface="Calibri"/>
              </a:rPr>
              <a:t>Bella ciao </a:t>
            </a:r>
            <a:endParaRPr/>
          </a:p>
        </p:txBody>
      </p:sp>
      <p:sp>
        <p:nvSpPr>
          <p:cNvPr id="197" name="TextShape 5"/>
          <p:cNvSpPr txBox="1"/>
          <p:nvPr/>
        </p:nvSpPr>
        <p:spPr>
          <a:xfrm>
            <a:off x="4643280" y="2643120"/>
            <a:ext cx="4041360" cy="395100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  <a:buFont typeface="Arial"/>
              <a:buChar char="•"/>
            </a:pPr>
            <a:r>
              <a:rPr lang="it-IT" sz="2400">
                <a:solidFill>
                  <a:srgbClr val="8b8b8b"/>
                </a:solidFill>
                <a:latin typeface="Calibri"/>
              </a:rPr>
              <a:t>Stamattina mi son alzata […]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it-IT" sz="2400">
                <a:solidFill>
                  <a:srgbClr val="8b8b8b"/>
                </a:solidFill>
                <a:latin typeface="Calibri"/>
              </a:rPr>
              <a:t>O partigiano portami via […]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it-IT" sz="2400">
                <a:solidFill>
                  <a:srgbClr val="8b8b8b"/>
                </a:solidFill>
                <a:latin typeface="Calibri"/>
              </a:rPr>
              <a:t>Seppellire lassù in montagna sotto l’ombra di un bel fior […]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it-IT" sz="2400">
                <a:solidFill>
                  <a:srgbClr val="8b8b8b"/>
                </a:solidFill>
                <a:latin typeface="Calibri"/>
              </a:rPr>
              <a:t>E le genti che passeranno e diranno o che bel fior […]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  <a:buFont typeface="Arial"/>
              <a:buChar char="•"/>
            </a:pPr>
            <a:r>
              <a:rPr lang="it-IT" sz="2800">
                <a:solidFill>
                  <a:srgbClr val="000000"/>
                </a:solidFill>
                <a:latin typeface="Calibri"/>
              </a:rPr>
              <a:t> </a:t>
            </a:r>
            <a:r>
              <a:rPr lang="it-IT" sz="2800">
                <a:solidFill>
                  <a:srgbClr val="000000"/>
                </a:solidFill>
                <a:latin typeface="Calibri"/>
              </a:rPr>
              <a:t>Dove, quando e ad opera di chi la vecchia canzone è stata riadattata?</a:t>
            </a:r>
            <a:endParaRPr/>
          </a:p>
        </p:txBody>
      </p:sp>
      <p:sp>
        <p:nvSpPr>
          <p:cNvPr id="199" name="TextShape 2"/>
          <p:cNvSpPr txBox="1"/>
          <p:nvPr/>
        </p:nvSpPr>
        <p:spPr>
          <a:xfrm>
            <a:off x="500040" y="2071800"/>
            <a:ext cx="4038120" cy="4525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it-IT" sz="2400">
                <a:solidFill>
                  <a:srgbClr val="000000"/>
                </a:solidFill>
                <a:latin typeface="Calibri"/>
              </a:rPr>
              <a:t>Il dottor Grosso afferma di averla imparata mente attraversava l’Appennino diretto a Bologna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it-IT" sz="2400">
                <a:solidFill>
                  <a:srgbClr val="000000"/>
                </a:solidFill>
                <a:latin typeface="Calibri"/>
              </a:rPr>
              <a:t>NB</a:t>
            </a:r>
            <a:r>
              <a:rPr lang="it-IT" sz="2400">
                <a:solidFill>
                  <a:srgbClr val="000000"/>
                </a:solidFill>
                <a:latin typeface="Calibri"/>
              </a:rPr>
              <a:t>: non ci sono informazioni su chi sia il padre di questa canzone </a:t>
            </a:r>
            <a:endParaRPr/>
          </a:p>
        </p:txBody>
      </p:sp>
      <p:sp>
        <p:nvSpPr>
          <p:cNvPr id="200" name="TextShape 3"/>
          <p:cNvSpPr txBox="1"/>
          <p:nvPr/>
        </p:nvSpPr>
        <p:spPr>
          <a:xfrm>
            <a:off x="4714920" y="2071800"/>
            <a:ext cx="4038120" cy="452556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it-IT" sz="2400">
                <a:solidFill>
                  <a:srgbClr val="8b8b8b"/>
                </a:solidFill>
                <a:latin typeface="Calibri"/>
              </a:rPr>
              <a:t>Altri sostengono che fosse nota nella zona di Montefiorino, sull’Appennino emiliano </a:t>
            </a:r>
            <a:endParaRPr/>
          </a:p>
        </p:txBody>
      </p:sp>
      <p:sp>
        <p:nvSpPr>
          <p:cNvPr id="201" name="CustomShape 4"/>
          <p:cNvSpPr/>
          <p:nvPr/>
        </p:nvSpPr>
        <p:spPr>
          <a:xfrm>
            <a:off x="3571920" y="1285920"/>
            <a:ext cx="499680" cy="285480"/>
          </a:xfrm>
          <a:prstGeom prst="straightConnector1">
            <a:avLst/>
          </a:prstGeom>
          <a:ln w="38160">
            <a:solidFill>
              <a:srgbClr val="000000"/>
            </a:solidFill>
            <a:round/>
            <a:tailEnd len="med" type="triangle" w="med"/>
          </a:ln>
        </p:spPr>
      </p:sp>
      <p:sp>
        <p:nvSpPr>
          <p:cNvPr id="202" name="CustomShape 5"/>
          <p:cNvSpPr/>
          <p:nvPr/>
        </p:nvSpPr>
        <p:spPr>
          <a:xfrm flipH="1">
            <a:off x="5142960" y="1857240"/>
            <a:ext cx="499680" cy="356760"/>
          </a:xfrm>
          <a:prstGeom prst="straightConnector1">
            <a:avLst/>
          </a:prstGeom>
          <a:ln w="38160">
            <a:solidFill>
              <a:srgbClr val="000000"/>
            </a:solidFill>
            <a:round/>
            <a:tailEnd len="med" type="triangle" w="med"/>
          </a:ln>
        </p:spPr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TextShape 1"/>
          <p:cNvSpPr txBox="1"/>
          <p:nvPr/>
        </p:nvSpPr>
        <p:spPr>
          <a:xfrm>
            <a:off x="500040" y="857160"/>
            <a:ext cx="8229240" cy="49287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it-IT" sz="2400" u="sng">
                <a:solidFill>
                  <a:srgbClr val="000000"/>
                </a:solidFill>
                <a:latin typeface="Calibri"/>
              </a:rPr>
              <a:t>Svista!</a:t>
            </a:r>
            <a:endParaRPr/>
          </a:p>
          <a:p>
            <a:pPr>
              <a:lnSpc>
                <a:spcPct val="100000"/>
              </a:lnSpc>
            </a:pPr>
            <a:r>
              <a:rPr lang="it-IT" sz="2400">
                <a:solidFill>
                  <a:srgbClr val="000000"/>
                </a:solidFill>
                <a:latin typeface="Calibri"/>
              </a:rPr>
              <a:t>1962: Giovanna Daffini fornisce la “versione della risaia” di </a:t>
            </a:r>
            <a:r>
              <a:rPr i="1" lang="it-IT" sz="2400">
                <a:solidFill>
                  <a:srgbClr val="000000"/>
                </a:solidFill>
                <a:latin typeface="Calibri"/>
              </a:rPr>
              <a:t>Bella    ciao </a:t>
            </a:r>
            <a:r>
              <a:rPr lang="it-IT" sz="2400">
                <a:solidFill>
                  <a:srgbClr val="000000"/>
                </a:solidFill>
                <a:latin typeface="Calibri"/>
              </a:rPr>
              <a:t>(dicendo di averla imparata nel</a:t>
            </a:r>
            <a:endParaRPr/>
          </a:p>
          <a:p>
            <a:pPr>
              <a:lnSpc>
                <a:spcPct val="100000"/>
              </a:lnSpc>
            </a:pPr>
            <a:r>
              <a:rPr i="1" lang="it-IT" sz="2400">
                <a:solidFill>
                  <a:srgbClr val="000000"/>
                </a:solidFill>
                <a:latin typeface="Calibri"/>
              </a:rPr>
              <a:t>     </a:t>
            </a:r>
            <a:r>
              <a:rPr lang="it-IT" sz="2400">
                <a:solidFill>
                  <a:srgbClr val="000000"/>
                </a:solidFill>
                <a:latin typeface="Calibri"/>
              </a:rPr>
              <a:t>1940 a Palliate)</a:t>
            </a:r>
            <a:endParaRPr/>
          </a:p>
          <a:p>
            <a:pPr>
              <a:lnSpc>
                <a:spcPct val="100000"/>
              </a:lnSpc>
            </a:pPr>
            <a:r>
              <a:rPr i="1" lang="it-IT" sz="2400">
                <a:solidFill>
                  <a:srgbClr val="000000"/>
                </a:solidFill>
                <a:latin typeface="Calibri"/>
              </a:rPr>
              <a:t>	</a:t>
            </a:r>
            <a:r>
              <a:rPr i="1" lang="it-IT" sz="2400">
                <a:solidFill>
                  <a:srgbClr val="000000"/>
                </a:solidFill>
                <a:latin typeface="Calibri"/>
              </a:rPr>
              <a:t>	</a:t>
            </a:r>
            <a:r>
              <a:rPr i="1" lang="it-IT" sz="2400">
                <a:solidFill>
                  <a:srgbClr val="000000"/>
                </a:solidFill>
                <a:latin typeface="Calibri"/>
              </a:rPr>
              <a:t>	</a:t>
            </a:r>
            <a:r>
              <a:rPr i="1" lang="it-IT" sz="2400">
                <a:solidFill>
                  <a:srgbClr val="000000"/>
                </a:solidFill>
                <a:latin typeface="Calibri"/>
              </a:rPr>
              <a:t>	</a:t>
            </a:r>
            <a:r>
              <a:rPr i="1" lang="it-IT" sz="2400">
                <a:solidFill>
                  <a:srgbClr val="000000"/>
                </a:solidFill>
                <a:latin typeface="Calibri"/>
              </a:rPr>
              <a:t>- </a:t>
            </a:r>
            <a:r>
              <a:rPr lang="it-IT" sz="2400">
                <a:solidFill>
                  <a:srgbClr val="000000"/>
                </a:solidFill>
                <a:latin typeface="Calibri"/>
              </a:rPr>
              <a:t>La melodia era identica a quella    </a:t>
            </a:r>
            <a:r>
              <a:rPr lang="it-IT" sz="2400">
                <a:solidFill>
                  <a:srgbClr val="000000"/>
                </a:solidFill>
                <a:latin typeface="Calibri"/>
              </a:rPr>
              <a:t>	</a:t>
            </a:r>
            <a:r>
              <a:rPr lang="it-IT" sz="2400">
                <a:solidFill>
                  <a:srgbClr val="000000"/>
                </a:solidFill>
                <a:latin typeface="Calibri"/>
              </a:rPr>
              <a:t>	</a:t>
            </a:r>
            <a:r>
              <a:rPr lang="it-IT" sz="2400">
                <a:solidFill>
                  <a:srgbClr val="000000"/>
                </a:solidFill>
                <a:latin typeface="Calibri"/>
              </a:rPr>
              <a:t>	</a:t>
            </a:r>
            <a:r>
              <a:rPr lang="it-IT" sz="2400">
                <a:solidFill>
                  <a:srgbClr val="000000"/>
                </a:solidFill>
                <a:latin typeface="Calibri"/>
              </a:rPr>
              <a:t>	</a:t>
            </a:r>
            <a:r>
              <a:rPr lang="it-IT" sz="2400">
                <a:solidFill>
                  <a:srgbClr val="000000"/>
                </a:solidFill>
                <a:latin typeface="Calibri"/>
              </a:rPr>
              <a:t>	</a:t>
            </a:r>
            <a:r>
              <a:rPr lang="it-IT" sz="2400">
                <a:solidFill>
                  <a:srgbClr val="000000"/>
                </a:solidFill>
                <a:latin typeface="Calibri"/>
              </a:rPr>
              <a:t>partigiana. </a:t>
            </a:r>
            <a:endParaRPr/>
          </a:p>
          <a:p>
            <a:pPr>
              <a:lnSpc>
                <a:spcPct val="100000"/>
              </a:lnSpc>
            </a:pPr>
            <a:r>
              <a:rPr i="1" lang="it-IT" sz="2400">
                <a:solidFill>
                  <a:srgbClr val="000000"/>
                </a:solidFill>
                <a:latin typeface="Calibri"/>
              </a:rPr>
              <a:t>	</a:t>
            </a:r>
            <a:r>
              <a:rPr i="1" lang="it-IT" sz="2400">
                <a:solidFill>
                  <a:srgbClr val="000000"/>
                </a:solidFill>
                <a:latin typeface="Calibri"/>
              </a:rPr>
              <a:t>	</a:t>
            </a:r>
            <a:r>
              <a:rPr i="1" lang="it-IT" sz="2400">
                <a:solidFill>
                  <a:srgbClr val="000000"/>
                </a:solidFill>
                <a:latin typeface="Calibri"/>
              </a:rPr>
              <a:t>	</a:t>
            </a:r>
            <a:r>
              <a:rPr i="1" lang="it-IT" sz="2400">
                <a:solidFill>
                  <a:srgbClr val="000000"/>
                </a:solidFill>
                <a:latin typeface="Calibri"/>
              </a:rPr>
              <a:t>	</a:t>
            </a:r>
            <a:r>
              <a:rPr i="1" lang="it-IT" sz="2400">
                <a:solidFill>
                  <a:srgbClr val="000000"/>
                </a:solidFill>
                <a:latin typeface="Calibri"/>
              </a:rPr>
              <a:t>- </a:t>
            </a:r>
            <a:r>
              <a:rPr lang="it-IT" sz="2400">
                <a:solidFill>
                  <a:srgbClr val="000000"/>
                </a:solidFill>
                <a:latin typeface="Calibri"/>
              </a:rPr>
              <a:t>Il 1° verso della prima strofa si rifà a </a:t>
            </a:r>
            <a:r>
              <a:rPr lang="it-IT" sz="2400">
                <a:solidFill>
                  <a:srgbClr val="000000"/>
                </a:solidFill>
                <a:latin typeface="Calibri"/>
              </a:rPr>
              <a:t>	</a:t>
            </a:r>
            <a:r>
              <a:rPr lang="it-IT" sz="2400">
                <a:solidFill>
                  <a:srgbClr val="000000"/>
                </a:solidFill>
                <a:latin typeface="Calibri"/>
              </a:rPr>
              <a:t>	</a:t>
            </a:r>
            <a:r>
              <a:rPr lang="it-IT" sz="2400">
                <a:solidFill>
                  <a:srgbClr val="000000"/>
                </a:solidFill>
                <a:latin typeface="Calibri"/>
              </a:rPr>
              <a:t>	</a:t>
            </a:r>
            <a:r>
              <a:rPr lang="it-IT" sz="2400">
                <a:solidFill>
                  <a:srgbClr val="000000"/>
                </a:solidFill>
                <a:latin typeface="Calibri"/>
              </a:rPr>
              <a:t>	</a:t>
            </a:r>
            <a:r>
              <a:rPr lang="it-IT" sz="2400">
                <a:solidFill>
                  <a:srgbClr val="000000"/>
                </a:solidFill>
                <a:latin typeface="Calibri"/>
              </a:rPr>
              <a:t>quello di </a:t>
            </a:r>
            <a:r>
              <a:rPr i="1" lang="it-IT" sz="2400">
                <a:solidFill>
                  <a:srgbClr val="000000"/>
                </a:solidFill>
                <a:latin typeface="Calibri"/>
              </a:rPr>
              <a:t>Fior di tomba.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it-IT" sz="2400">
                <a:solidFill>
                  <a:srgbClr val="000000"/>
                </a:solidFill>
                <a:latin typeface="Calibri"/>
              </a:rPr>
              <a:t>In realtà l’autore della versione della risaia  disse di averla scritta nel dopoguerra: non è l’anello mancante tra </a:t>
            </a:r>
            <a:r>
              <a:rPr i="1" lang="it-IT" sz="2400">
                <a:solidFill>
                  <a:srgbClr val="000000"/>
                </a:solidFill>
                <a:latin typeface="Calibri"/>
              </a:rPr>
              <a:t>Fior di tomba </a:t>
            </a:r>
            <a:r>
              <a:rPr lang="it-IT" sz="2400">
                <a:solidFill>
                  <a:srgbClr val="000000"/>
                </a:solidFill>
                <a:latin typeface="Calibri"/>
              </a:rPr>
              <a:t>e </a:t>
            </a:r>
            <a:r>
              <a:rPr i="1" lang="it-IT" sz="2400">
                <a:solidFill>
                  <a:srgbClr val="000000"/>
                </a:solidFill>
                <a:latin typeface="Calibri"/>
              </a:rPr>
              <a:t>Bella ciao</a:t>
            </a:r>
            <a:r>
              <a:rPr lang="it-IT" sz="2400">
                <a:solidFill>
                  <a:srgbClr val="000000"/>
                </a:solidFill>
                <a:latin typeface="Calibri"/>
              </a:rPr>
              <a:t>, ma solo un derivato di quest’ultima.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204" name="CustomShape 2"/>
          <p:cNvSpPr/>
          <p:nvPr/>
        </p:nvSpPr>
        <p:spPr>
          <a:xfrm>
            <a:off x="6265080" y="2595600"/>
            <a:ext cx="428400" cy="1080"/>
          </a:xfrm>
          <a:prstGeom prst="straightConnector1">
            <a:avLst/>
          </a:prstGeom>
          <a:ln w="38160">
            <a:solidFill>
              <a:srgbClr val="000000"/>
            </a:solidFill>
            <a:round/>
            <a:tailEnd len="med" type="triangle" w="med"/>
          </a:ln>
        </p:spPr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it-IT" sz="2800">
                <a:solidFill>
                  <a:srgbClr val="000000"/>
                </a:solidFill>
                <a:latin typeface="Calibri"/>
              </a:rPr>
              <a:t>L’elemento caratterizzante che collega </a:t>
            </a:r>
            <a:r>
              <a:rPr i="1" lang="it-IT" sz="2800">
                <a:solidFill>
                  <a:srgbClr val="000000"/>
                </a:solidFill>
                <a:latin typeface="Calibri"/>
              </a:rPr>
              <a:t>Bella ciao </a:t>
            </a:r>
            <a:r>
              <a:rPr lang="it-IT" sz="2800">
                <a:solidFill>
                  <a:srgbClr val="000000"/>
                </a:solidFill>
                <a:latin typeface="Calibri"/>
              </a:rPr>
              <a:t>con il testo </a:t>
            </a:r>
            <a:r>
              <a:rPr i="1" lang="it-IT" sz="2800">
                <a:solidFill>
                  <a:srgbClr val="000000"/>
                </a:solidFill>
                <a:latin typeface="Calibri"/>
              </a:rPr>
              <a:t>Fior di tomba </a:t>
            </a:r>
            <a:r>
              <a:rPr lang="it-IT" sz="2800">
                <a:solidFill>
                  <a:srgbClr val="000000"/>
                </a:solidFill>
                <a:latin typeface="Calibri"/>
              </a:rPr>
              <a:t>è proprio la formula del </a:t>
            </a:r>
            <a:r>
              <a:rPr lang="it-IT" sz="2800">
                <a:solidFill>
                  <a:srgbClr val="000000"/>
                </a:solidFill>
                <a:latin typeface="Calibri"/>
              </a:rPr>
              <a:t>
</a:t>
            </a:r>
            <a:r>
              <a:rPr b="1" lang="it-IT" sz="2800">
                <a:solidFill>
                  <a:srgbClr val="000000"/>
                </a:solidFill>
                <a:latin typeface="Calibri"/>
              </a:rPr>
              <a:t>“fiore sulla tomba”</a:t>
            </a:r>
            <a:endParaRPr/>
          </a:p>
        </p:txBody>
      </p:sp>
      <p:sp>
        <p:nvSpPr>
          <p:cNvPr id="206" name="TextShape 2"/>
          <p:cNvSpPr txBox="1"/>
          <p:nvPr/>
        </p:nvSpPr>
        <p:spPr>
          <a:xfrm>
            <a:off x="500040" y="1928880"/>
            <a:ext cx="8229240" cy="4525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Font typeface="Arial"/>
              <a:buChar char="•"/>
            </a:pPr>
            <a:r>
              <a:rPr lang="it-IT" sz="2400">
                <a:solidFill>
                  <a:srgbClr val="000000"/>
                </a:solidFill>
                <a:latin typeface="Calibri"/>
              </a:rPr>
              <a:t>Tema ricorrente già in molte ballate ottocentesche;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it-IT" sz="2400">
                <a:solidFill>
                  <a:srgbClr val="000000"/>
                </a:solidFill>
                <a:latin typeface="Calibri"/>
              </a:rPr>
              <a:t>Espresso come una volontà del protagonista (come nel canto “Testamento del capitano”);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it-IT" sz="2400">
                <a:solidFill>
                  <a:srgbClr val="000000"/>
                </a:solidFill>
                <a:latin typeface="Calibri"/>
              </a:rPr>
              <a:t>Collegato anche ai riti magici e alle </a:t>
            </a:r>
            <a:r>
              <a:rPr lang="it-IT" sz="2400" u="sng">
                <a:solidFill>
                  <a:srgbClr val="000000"/>
                </a:solidFill>
                <a:latin typeface="Calibri"/>
              </a:rPr>
              <a:t>favole</a:t>
            </a:r>
            <a:r>
              <a:rPr lang="it-IT" sz="2400">
                <a:solidFill>
                  <a:srgbClr val="000000"/>
                </a:solidFill>
                <a:latin typeface="Calibri"/>
              </a:rPr>
              <a:t>       come simbolo di   </a:t>
            </a:r>
            <a:r>
              <a:rPr lang="it-IT" sz="2400">
                <a:solidFill>
                  <a:srgbClr val="000000"/>
                </a:solidFill>
                <a:latin typeface="Calibri"/>
              </a:rPr>
              <a:t>	</a:t>
            </a:r>
            <a:r>
              <a:rPr lang="it-IT" sz="2400">
                <a:solidFill>
                  <a:srgbClr val="000000"/>
                </a:solidFill>
                <a:latin typeface="Calibri"/>
              </a:rPr>
              <a:t>	</a:t>
            </a:r>
            <a:r>
              <a:rPr lang="it-IT" sz="2400">
                <a:solidFill>
                  <a:srgbClr val="000000"/>
                </a:solidFill>
                <a:latin typeface="Calibri"/>
              </a:rPr>
              <a:t>	</a:t>
            </a:r>
            <a:r>
              <a:rPr lang="it-IT" sz="2400">
                <a:solidFill>
                  <a:srgbClr val="000000"/>
                </a:solidFill>
                <a:latin typeface="Calibri"/>
              </a:rPr>
              <a:t>	</a:t>
            </a:r>
            <a:r>
              <a:rPr lang="it-IT" sz="2400">
                <a:solidFill>
                  <a:srgbClr val="000000"/>
                </a:solidFill>
                <a:latin typeface="Calibri"/>
              </a:rPr>
              <a:t>	</a:t>
            </a:r>
            <a:r>
              <a:rPr lang="it-IT" sz="2400">
                <a:solidFill>
                  <a:srgbClr val="000000"/>
                </a:solidFill>
                <a:latin typeface="Calibri"/>
              </a:rPr>
              <a:t>	</a:t>
            </a:r>
            <a:r>
              <a:rPr lang="it-IT" sz="2400">
                <a:solidFill>
                  <a:srgbClr val="000000"/>
                </a:solidFill>
                <a:latin typeface="Calibri"/>
              </a:rPr>
              <a:t>	</a:t>
            </a:r>
            <a:r>
              <a:rPr b="1" lang="it-IT" sz="2400">
                <a:solidFill>
                  <a:srgbClr val="000000"/>
                </a:solidFill>
                <a:latin typeface="Calibri"/>
              </a:rPr>
              <a:t>resurrezione</a:t>
            </a:r>
            <a:endParaRPr/>
          </a:p>
          <a:p>
            <a:pPr>
              <a:lnSpc>
                <a:spcPct val="100000"/>
              </a:lnSpc>
            </a:pPr>
            <a:r>
              <a:rPr lang="it-IT" sz="2400">
                <a:solidFill>
                  <a:srgbClr val="000000"/>
                </a:solidFill>
                <a:latin typeface="Calibri"/>
              </a:rPr>
              <a:t> </a:t>
            </a:r>
            <a:endParaRPr/>
          </a:p>
          <a:p>
            <a:pPr algn="ctr">
              <a:lnSpc>
                <a:spcPct val="100000"/>
              </a:lnSpc>
            </a:pPr>
            <a:r>
              <a:rPr lang="it-IT" sz="2400">
                <a:solidFill>
                  <a:srgbClr val="000000"/>
                </a:solidFill>
                <a:latin typeface="Calibri"/>
              </a:rPr>
              <a:t>In </a:t>
            </a:r>
            <a:r>
              <a:rPr i="1" lang="it-IT" sz="2400">
                <a:solidFill>
                  <a:srgbClr val="000000"/>
                </a:solidFill>
                <a:latin typeface="Calibri"/>
              </a:rPr>
              <a:t>Bella ciao </a:t>
            </a:r>
            <a:r>
              <a:rPr lang="it-IT" sz="2400">
                <a:solidFill>
                  <a:srgbClr val="000000"/>
                </a:solidFill>
                <a:latin typeface="Calibri"/>
              </a:rPr>
              <a:t>non avviene più una resurrezione diretta (come nelle fiabe), bensì mediata.</a:t>
            </a:r>
            <a:endParaRPr/>
          </a:p>
        </p:txBody>
      </p:sp>
      <p:sp>
        <p:nvSpPr>
          <p:cNvPr id="207" name="CustomShape 3"/>
          <p:cNvSpPr/>
          <p:nvPr/>
        </p:nvSpPr>
        <p:spPr>
          <a:xfrm>
            <a:off x="4573440" y="1428840"/>
            <a:ext cx="356760" cy="1080"/>
          </a:xfrm>
          <a:prstGeom prst="straightConnector1">
            <a:avLst/>
          </a:prstGeom>
          <a:ln w="38160">
            <a:solidFill>
              <a:srgbClr val="000000"/>
            </a:solidFill>
            <a:round/>
            <a:tailEnd len="med" type="triangle" w="med"/>
          </a:ln>
        </p:spPr>
      </p:sp>
      <p:sp>
        <p:nvSpPr>
          <p:cNvPr id="208" name="CustomShape 4"/>
          <p:cNvSpPr/>
          <p:nvPr/>
        </p:nvSpPr>
        <p:spPr>
          <a:xfrm>
            <a:off x="6624000" y="3598920"/>
            <a:ext cx="356760" cy="1080"/>
          </a:xfrm>
          <a:prstGeom prst="straightConnector1">
            <a:avLst/>
          </a:prstGeom>
          <a:ln w="38160">
            <a:solidFill>
              <a:srgbClr val="000000"/>
            </a:solidFill>
            <a:round/>
            <a:tailEnd len="med" type="triangle" w="med"/>
          </a:ln>
        </p:spPr>
      </p:sp>
      <p:sp>
        <p:nvSpPr>
          <p:cNvPr id="209" name="CustomShape 5"/>
          <p:cNvSpPr/>
          <p:nvPr/>
        </p:nvSpPr>
        <p:spPr>
          <a:xfrm>
            <a:off x="6696000" y="4107240"/>
            <a:ext cx="356760" cy="1080"/>
          </a:xfrm>
          <a:prstGeom prst="straightConnector1">
            <a:avLst/>
          </a:prstGeom>
          <a:ln w="38160">
            <a:solidFill>
              <a:srgbClr val="000000"/>
            </a:solidFill>
            <a:round/>
            <a:tailEnd len="med" type="triangle" w="med"/>
          </a:ln>
        </p:spPr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  <a:buFont typeface="Arial"/>
              <a:buChar char="•"/>
            </a:pPr>
            <a:r>
              <a:rPr lang="it-IT" sz="2800">
                <a:solidFill>
                  <a:srgbClr val="000000"/>
                </a:solidFill>
                <a:latin typeface="Calibri"/>
              </a:rPr>
              <a:t> </a:t>
            </a:r>
            <a:r>
              <a:rPr lang="it-IT" sz="2800">
                <a:solidFill>
                  <a:srgbClr val="000000"/>
                </a:solidFill>
                <a:latin typeface="Calibri"/>
              </a:rPr>
              <a:t>Da dove provengono il modello melodico e il ritornello? </a:t>
            </a:r>
            <a:endParaRPr/>
          </a:p>
        </p:txBody>
      </p:sp>
      <p:sp>
        <p:nvSpPr>
          <p:cNvPr id="21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 algn="ctr">
              <a:lnSpc>
                <a:spcPct val="100000"/>
              </a:lnSpc>
            </a:pPr>
            <a:r>
              <a:rPr lang="it-IT" sz="2400">
                <a:solidFill>
                  <a:srgbClr val="000000"/>
                </a:solidFill>
                <a:latin typeface="Calibri"/>
              </a:rPr>
              <a:t>     </a:t>
            </a:r>
            <a:r>
              <a:rPr lang="it-IT" sz="2400">
                <a:solidFill>
                  <a:srgbClr val="000000"/>
                </a:solidFill>
                <a:latin typeface="Calibri"/>
              </a:rPr>
              <a:t>Esistevano due testi bergamaschi, due lezioni di una ballata, la </a:t>
            </a:r>
            <a:r>
              <a:rPr i="1" lang="it-IT" sz="2400">
                <a:solidFill>
                  <a:srgbClr val="000000"/>
                </a:solidFill>
                <a:latin typeface="Calibri"/>
              </a:rPr>
              <a:t>Bevanda sonnifera,</a:t>
            </a:r>
            <a:r>
              <a:rPr lang="it-IT" sz="2400">
                <a:solidFill>
                  <a:srgbClr val="000000"/>
                </a:solidFill>
                <a:latin typeface="Calibri"/>
              </a:rPr>
              <a:t> che avevano un ritornello molto simile a quello di </a:t>
            </a:r>
            <a:r>
              <a:rPr i="1" lang="it-IT" sz="2400">
                <a:solidFill>
                  <a:srgbClr val="000000"/>
                </a:solidFill>
                <a:latin typeface="Calibri"/>
              </a:rPr>
              <a:t>Bella ciao. </a:t>
            </a:r>
            <a:endParaRPr/>
          </a:p>
          <a:p>
            <a:pPr>
              <a:lnSpc>
                <a:spcPct val="100000"/>
              </a:lnSpc>
            </a:pPr>
            <a:r>
              <a:rPr i="1" lang="it-IT" sz="2400">
                <a:solidFill>
                  <a:srgbClr val="000000"/>
                </a:solidFill>
                <a:latin typeface="Calibri"/>
              </a:rPr>
              <a:t>ANALOGIE:</a:t>
            </a:r>
            <a:endParaRPr/>
          </a:p>
          <a:p>
            <a:pPr>
              <a:lnSpc>
                <a:spcPct val="100000"/>
              </a:lnSpc>
            </a:pPr>
            <a:r>
              <a:rPr i="1" lang="it-IT" sz="2400">
                <a:solidFill>
                  <a:srgbClr val="000000"/>
                </a:solidFill>
                <a:latin typeface="Calibri"/>
              </a:rPr>
              <a:t>-</a:t>
            </a:r>
            <a:r>
              <a:rPr lang="it-IT" sz="2400">
                <a:solidFill>
                  <a:srgbClr val="000000"/>
                </a:solidFill>
                <a:latin typeface="Calibri"/>
              </a:rPr>
              <a:t>ritornello simile;</a:t>
            </a:r>
            <a:endParaRPr/>
          </a:p>
          <a:p>
            <a:pPr>
              <a:lnSpc>
                <a:spcPct val="100000"/>
              </a:lnSpc>
            </a:pPr>
            <a:r>
              <a:rPr lang="it-IT" sz="2400">
                <a:solidFill>
                  <a:srgbClr val="000000"/>
                </a:solidFill>
                <a:latin typeface="Calibri"/>
              </a:rPr>
              <a:t>-melodia che, se trasportata in minore, è quasi identica a quella di </a:t>
            </a:r>
            <a:r>
              <a:rPr i="1" lang="it-IT" sz="2400">
                <a:solidFill>
                  <a:srgbClr val="000000"/>
                </a:solidFill>
                <a:latin typeface="Calibri"/>
              </a:rPr>
              <a:t>Bella ciao</a:t>
            </a:r>
            <a:r>
              <a:rPr lang="it-IT" sz="2400">
                <a:solidFill>
                  <a:srgbClr val="000000"/>
                </a:solidFill>
                <a:latin typeface="Calibri"/>
              </a:rPr>
              <a:t>;</a:t>
            </a:r>
            <a:endParaRPr/>
          </a:p>
          <a:p>
            <a:pPr>
              <a:lnSpc>
                <a:spcPct val="100000"/>
              </a:lnSpc>
            </a:pPr>
            <a:r>
              <a:rPr lang="it-IT" sz="2400">
                <a:solidFill>
                  <a:srgbClr val="000000"/>
                </a:solidFill>
                <a:latin typeface="Calibri"/>
              </a:rPr>
              <a:t>-usanza di battere le mani (per insegnare ai bambini la coordinazione).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212" name="CustomShape 3"/>
          <p:cNvSpPr/>
          <p:nvPr/>
        </p:nvSpPr>
        <p:spPr>
          <a:xfrm>
            <a:off x="1357920" y="2429640"/>
            <a:ext cx="356760" cy="1080"/>
          </a:xfrm>
          <a:prstGeom prst="straightConnector1">
            <a:avLst/>
          </a:prstGeom>
          <a:ln w="38160">
            <a:solidFill>
              <a:srgbClr val="000000"/>
            </a:solidFill>
            <a:round/>
            <a:tailEnd len="med" type="triangle" w="med"/>
          </a:ln>
        </p:spPr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TextShape 1"/>
          <p:cNvSpPr txBox="1"/>
          <p:nvPr/>
        </p:nvSpPr>
        <p:spPr>
          <a:xfrm>
            <a:off x="554760" y="1098000"/>
            <a:ext cx="8229240" cy="2774880"/>
          </a:xfrm>
          <a:prstGeom prst="rect">
            <a:avLst/>
          </a:prstGeom>
        </p:spPr>
        <p:txBody>
          <a:bodyPr anchor="ctr" bIns="0" lIns="0" rIns="0" tIns="0" wrap="none"/>
          <a:p>
            <a:r>
              <a:rPr lang="it-IT" sz="2800"/>
              <a:t>BIBLIOGRAFIA:</a:t>
            </a:r>
            <a:r>
              <a:rPr lang="it-IT" sz="2800"/>
              <a:t>
</a:t>
            </a:r>
            <a:r>
              <a:rPr lang="it-IT" sz="2800"/>
              <a:t>
</a:t>
            </a:r>
            <a:r>
              <a:rPr lang="it-IT" sz="2800"/>
              <a:t>-</a:t>
            </a:r>
            <a:r>
              <a:rPr lang="it-IT" sz="2800">
                <a:solidFill>
                  <a:srgbClr val="1a1a1a"/>
                </a:solidFill>
                <a:latin typeface="ArialMT"/>
                <a:ea typeface="ArialMT"/>
              </a:rPr>
              <a:t>"</a:t>
            </a:r>
            <a:r>
              <a:rPr b="1" lang="it-IT" sz="2800">
                <a:solidFill>
                  <a:srgbClr val="1a1a1a"/>
                </a:solidFill>
                <a:latin typeface="ArialMT"/>
                <a:ea typeface="ArialMT"/>
              </a:rPr>
              <a:t>La canzone popolare</a:t>
            </a:r>
            <a:r>
              <a:rPr lang="it-IT" sz="2800">
                <a:solidFill>
                  <a:srgbClr val="1a1a1a"/>
                </a:solidFill>
                <a:latin typeface="ArialMT"/>
                <a:ea typeface="ArialMT"/>
              </a:rPr>
              <a:t>" di Roberto Leydi; pp. 1184-1252, in "Storia d'Italia" (a cura di R. Romano - C. Vivanti), vol. 17  "</a:t>
            </a:r>
            <a:r>
              <a:rPr lang="it-IT" sz="2800">
                <a:solidFill>
                  <a:srgbClr val="1a1a1a"/>
                </a:solidFill>
                <a:latin typeface="ArialMT"/>
                <a:ea typeface="ArialMT"/>
              </a:rPr>
              <a:t>Il mondo dei dotti e le tradizioni popolari</a:t>
            </a:r>
            <a:r>
              <a:rPr lang="it-IT" sz="2800">
                <a:solidFill>
                  <a:srgbClr val="1a1a1a"/>
                </a:solidFill>
                <a:latin typeface="ArialMT"/>
                <a:ea typeface="ArialMT"/>
              </a:rPr>
              <a:t>"; Giulio Einaudi Editore 1974, il Sole 24 Milano, 2005.</a:t>
            </a:r>
            <a:endParaRPr/>
          </a:p>
        </p:txBody>
      </p:sp>
    </p:spTree>
  </p:cSld>
  <p:timing>
    <p:tnLst>
      <p:par>
        <p:cTn dur="indefinite" id="5" nodeType="tmRoot" restart="never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