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EE2C-6A81-4975-9C2C-BC2F743DFF21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7320-0B1F-4888-A3DB-D01686032B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763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EE2C-6A81-4975-9C2C-BC2F743DFF21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7320-0B1F-4888-A3DB-D01686032B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2870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EE2C-6A81-4975-9C2C-BC2F743DFF21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7320-0B1F-4888-A3DB-D01686032B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681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EE2C-6A81-4975-9C2C-BC2F743DFF21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7320-0B1F-4888-A3DB-D01686032B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58085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EE2C-6A81-4975-9C2C-BC2F743DFF21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7320-0B1F-4888-A3DB-D01686032B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2606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EE2C-6A81-4975-9C2C-BC2F743DFF21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7320-0B1F-4888-A3DB-D01686032B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98396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EE2C-6A81-4975-9C2C-BC2F743DFF21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7320-0B1F-4888-A3DB-D01686032B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423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EE2C-6A81-4975-9C2C-BC2F743DFF21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7320-0B1F-4888-A3DB-D01686032B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334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EE2C-6A81-4975-9C2C-BC2F743DFF21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7320-0B1F-4888-A3DB-D01686032B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0552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EE2C-6A81-4975-9C2C-BC2F743DFF21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7320-0B1F-4888-A3DB-D01686032B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154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EE2C-6A81-4975-9C2C-BC2F743DFF21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7320-0B1F-4888-A3DB-D01686032B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483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AEE2C-6A81-4975-9C2C-BC2F743DFF21}" type="datetimeFigureOut">
              <a:rPr lang="es-CO" smtClean="0"/>
              <a:t>23/10/2013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07320-0B1F-4888-A3DB-D01686032B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341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_1V5_8W84w7o/SaU6y-Plp9I/AAAAAAAAApE/xZuzJ188Fvs/s320/How%2520Compost%2520Happen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84976" cy="674136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10977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Rusbel Franco</dc:creator>
  <cp:lastModifiedBy>Rusbel Franco</cp:lastModifiedBy>
  <cp:revision>1</cp:revision>
  <dcterms:created xsi:type="dcterms:W3CDTF">2013-10-24T02:42:09Z</dcterms:created>
  <dcterms:modified xsi:type="dcterms:W3CDTF">2013-10-24T02:43:21Z</dcterms:modified>
</cp:coreProperties>
</file>