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6" d="100"/>
          <a:sy n="46" d="100"/>
        </p:scale>
        <p:origin x="-120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D34288FB-BEA5-4379-8280-46EEE53B4985}" type="datetimeFigureOut">
              <a:rPr lang="es-CO" smtClean="0"/>
              <a:t>23/10/2013</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9EFA8100-E0BB-42CC-8A71-BDFB4A0CA81E}" type="slidenum">
              <a:rPr lang="es-CO" smtClean="0"/>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D34288FB-BEA5-4379-8280-46EEE53B4985}" type="datetimeFigureOut">
              <a:rPr lang="es-CO" smtClean="0"/>
              <a:t>23/10/2013</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9EFA8100-E0BB-42CC-8A71-BDFB4A0CA81E}" type="slidenum">
              <a:rPr lang="es-CO" smtClean="0"/>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D34288FB-BEA5-4379-8280-46EEE53B4985}" type="datetimeFigureOut">
              <a:rPr lang="es-CO" smtClean="0"/>
              <a:t>23/10/2013</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9EFA8100-E0BB-42CC-8A71-BDFB4A0CA81E}" type="slidenum">
              <a:rPr lang="es-CO" smtClean="0"/>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D34288FB-BEA5-4379-8280-46EEE53B4985}" type="datetimeFigureOut">
              <a:rPr lang="es-CO" smtClean="0"/>
              <a:t>23/10/2013</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9EFA8100-E0BB-42CC-8A71-BDFB4A0CA81E}" type="slidenum">
              <a:rPr lang="es-CO" smtClean="0"/>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ES" smtClean="0"/>
              <a:t>Haga clic para modificar el estilo de título del patrón</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s-ES" smtClean="0"/>
              <a:t>Haga clic para modificar el estilo de texto del patrón</a:t>
            </a:r>
          </a:p>
        </p:txBody>
      </p:sp>
      <p:sp>
        <p:nvSpPr>
          <p:cNvPr id="4" name="Date Placeholder 3"/>
          <p:cNvSpPr>
            <a:spLocks noGrp="1"/>
          </p:cNvSpPr>
          <p:nvPr>
            <p:ph type="dt" sz="half" idx="10"/>
          </p:nvPr>
        </p:nvSpPr>
        <p:spPr/>
        <p:txBody>
          <a:bodyPr/>
          <a:lstStyle/>
          <a:p>
            <a:fld id="{D34288FB-BEA5-4379-8280-46EEE53B4985}" type="datetimeFigureOut">
              <a:rPr lang="es-CO" smtClean="0"/>
              <a:t>23/10/2013</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9EFA8100-E0BB-42CC-8A71-BDFB4A0CA81E}" type="slidenum">
              <a:rPr lang="es-CO" smtClean="0"/>
              <a:t>‹Nº›</a:t>
            </a:fld>
            <a:endParaRPr lang="es-C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D34288FB-BEA5-4379-8280-46EEE53B4985}" type="datetimeFigureOut">
              <a:rPr lang="es-CO" smtClean="0"/>
              <a:t>23/10/2013</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9EFA8100-E0BB-42CC-8A71-BDFB4A0CA81E}" type="slidenum">
              <a:rPr lang="es-CO" smtClean="0"/>
              <a:t>‹Nº›</a:t>
            </a:fld>
            <a:endParaRPr lang="es-CO"/>
          </a:p>
        </p:txBody>
      </p:sp>
      <p:sp>
        <p:nvSpPr>
          <p:cNvPr id="8" name="Title 7"/>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s-ES" smtClean="0"/>
              <a:t>Haga clic para modificar el estilo de texto del patrón</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s-ES" smtClean="0"/>
              <a:t>Haga clic para modificar el estilo de texto del patrón</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D34288FB-BEA5-4379-8280-46EEE53B4985}" type="datetimeFigureOut">
              <a:rPr lang="es-CO" smtClean="0"/>
              <a:t>23/10/2013</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9EFA8100-E0BB-42CC-8A71-BDFB4A0CA81E}" type="slidenum">
              <a:rPr lang="es-CO" smtClean="0"/>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D34288FB-BEA5-4379-8280-46EEE53B4985}" type="datetimeFigureOut">
              <a:rPr lang="es-CO" smtClean="0"/>
              <a:t>23/10/2013</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9EFA8100-E0BB-42CC-8A71-BDFB4A0CA81E}" type="slidenum">
              <a:rPr lang="es-CO" smtClean="0"/>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4288FB-BEA5-4379-8280-46EEE53B4985}" type="datetimeFigureOut">
              <a:rPr lang="es-CO" smtClean="0"/>
              <a:t>23/10/2013</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9EFA8100-E0BB-42CC-8A71-BDFB4A0CA81E}" type="slidenum">
              <a:rPr lang="es-CO" smtClean="0"/>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ES" smtClean="0"/>
              <a:t>Haga clic para modificar el estilo de título del patrón</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s-ES" smtClean="0"/>
              <a:t>Haga clic para modificar el estilo de texto del patrón</a:t>
            </a:r>
          </a:p>
        </p:txBody>
      </p:sp>
      <p:sp>
        <p:nvSpPr>
          <p:cNvPr id="5" name="Date Placeholder 4"/>
          <p:cNvSpPr>
            <a:spLocks noGrp="1"/>
          </p:cNvSpPr>
          <p:nvPr>
            <p:ph type="dt" sz="half" idx="10"/>
          </p:nvPr>
        </p:nvSpPr>
        <p:spPr/>
        <p:txBody>
          <a:bodyPr/>
          <a:lstStyle/>
          <a:p>
            <a:fld id="{D34288FB-BEA5-4379-8280-46EEE53B4985}" type="datetimeFigureOut">
              <a:rPr lang="es-CO" smtClean="0"/>
              <a:t>23/10/2013</a:t>
            </a:fld>
            <a:endParaRPr lang="es-CO"/>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s-CO"/>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9EFA8100-E0BB-42CC-8A71-BDFB4A0CA81E}" type="slidenum">
              <a:rPr lang="es-CO" smtClean="0"/>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s-ES" smtClean="0"/>
              <a:t>Haga clic en el icono para agregar una imagen</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D34288FB-BEA5-4379-8280-46EEE53B4985}" type="datetimeFigureOut">
              <a:rPr lang="es-CO" smtClean="0"/>
              <a:t>23/10/2013</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9EFA8100-E0BB-42CC-8A71-BDFB4A0CA81E}" type="slidenum">
              <a:rPr lang="es-CO" smtClean="0"/>
              <a:t>‹Nº›</a:t>
            </a:fld>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D34288FB-BEA5-4379-8280-46EEE53B4985}" type="datetimeFigureOut">
              <a:rPr lang="es-CO" smtClean="0"/>
              <a:t>23/10/2013</a:t>
            </a:fld>
            <a:endParaRPr lang="es-CO"/>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s-CO"/>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9EFA8100-E0BB-42CC-8A71-BDFB4A0CA81E}" type="slidenum">
              <a:rPr lang="es-CO" smtClean="0"/>
              <a:t>‹Nº›</a:t>
            </a:fld>
            <a:endParaRPr lang="es-CO"/>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encrypted-tbn1.gstatic.com/images?q=tbn:ANd9GcRMwMONM7iJJOOnBIPqvibDMhW4MsNOG0hCTO_SlZ-fP2ilz1yP4H2TDJV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59465" y="-12964"/>
            <a:ext cx="1962150" cy="2333626"/>
          </a:xfrm>
          <a:prstGeom prst="rect">
            <a:avLst/>
          </a:prstGeom>
          <a:noFill/>
          <a:extLst>
            <a:ext uri="{909E8E84-426E-40DD-AFC4-6F175D3DCCD1}">
              <a14:hiddenFill xmlns:a14="http://schemas.microsoft.com/office/drawing/2010/main">
                <a:solidFill>
                  <a:srgbClr val="FFFFFF"/>
                </a:solidFill>
              </a14:hiddenFill>
            </a:ext>
          </a:extLst>
        </p:spPr>
      </p:pic>
      <p:sp>
        <p:nvSpPr>
          <p:cNvPr id="4" name="3 Rectángulo"/>
          <p:cNvSpPr/>
          <p:nvPr/>
        </p:nvSpPr>
        <p:spPr>
          <a:xfrm>
            <a:off x="192088" y="1604"/>
            <a:ext cx="8712968" cy="6986528"/>
          </a:xfrm>
          <a:prstGeom prst="rect">
            <a:avLst/>
          </a:prstGeom>
        </p:spPr>
        <p:txBody>
          <a:bodyPr wrap="square">
            <a:spAutoFit/>
          </a:bodyPr>
          <a:lstStyle/>
          <a:p>
            <a:r>
              <a:rPr lang="en-US" sz="3200" u="sng" dirty="0">
                <a:solidFill>
                  <a:srgbClr val="FF0000"/>
                </a:solidFill>
              </a:rPr>
              <a:t>Reduce</a:t>
            </a:r>
            <a:endParaRPr lang="es-CO" sz="3200" u="sng" dirty="0">
              <a:solidFill>
                <a:srgbClr val="FF0000"/>
              </a:solidFill>
            </a:endParaRPr>
          </a:p>
          <a:p>
            <a:r>
              <a:rPr lang="en-US" sz="3200" dirty="0"/>
              <a:t>The first and most effective </a:t>
            </a:r>
            <a:endParaRPr lang="en-US" sz="3200" dirty="0" smtClean="0"/>
          </a:p>
          <a:p>
            <a:r>
              <a:rPr lang="en-US" sz="3200" dirty="0" smtClean="0"/>
              <a:t>component </a:t>
            </a:r>
            <a:r>
              <a:rPr lang="en-US" sz="3200" dirty="0"/>
              <a:t>of the waste hierarchy </a:t>
            </a:r>
            <a:endParaRPr lang="en-US" sz="3200" dirty="0" smtClean="0"/>
          </a:p>
          <a:p>
            <a:r>
              <a:rPr lang="en-US" sz="3200" dirty="0" smtClean="0"/>
              <a:t>is </a:t>
            </a:r>
            <a:r>
              <a:rPr lang="en-US" sz="3200" dirty="0"/>
              <a:t>reducing the waste created. </a:t>
            </a:r>
            <a:endParaRPr lang="en-US" sz="3200" dirty="0" smtClean="0"/>
          </a:p>
          <a:p>
            <a:r>
              <a:rPr lang="en-US" sz="3200" dirty="0" smtClean="0"/>
              <a:t>Consumers </a:t>
            </a:r>
            <a:r>
              <a:rPr lang="en-US" sz="3200" dirty="0"/>
              <a:t>are encouraged to reduce </a:t>
            </a:r>
            <a:endParaRPr lang="en-US" sz="3200" dirty="0" smtClean="0"/>
          </a:p>
          <a:p>
            <a:r>
              <a:rPr lang="en-US" sz="3200" dirty="0" smtClean="0"/>
              <a:t>their </a:t>
            </a:r>
            <a:r>
              <a:rPr lang="en-US" sz="3200" dirty="0"/>
              <a:t>waste by purchasing in bulk, buying items with less packaging and switching to reusable instead of single use items. Businesses can adopt manufacturing methods that require fewer resources and generate less waste. In addition to benefiting the environment, these efforts often offer consumers and businesses the financial incentive of lower expenses in purchases.</a:t>
            </a:r>
            <a:endParaRPr lang="es-CO" sz="3200" dirty="0"/>
          </a:p>
        </p:txBody>
      </p:sp>
    </p:spTree>
    <p:extLst>
      <p:ext uri="{BB962C8B-B14F-4D97-AF65-F5344CB8AC3E}">
        <p14:creationId xmlns:p14="http://schemas.microsoft.com/office/powerpoint/2010/main" val="165861065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Ángulos">
  <a:themeElements>
    <a:clrScheme name="Ángulo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Ángulo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Ángulo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112</TotalTime>
  <Words>81</Words>
  <Application>Microsoft Office PowerPoint</Application>
  <PresentationFormat>Presentación en pantalla (4:3)</PresentationFormat>
  <Paragraphs>6</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Ángulos</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Rusbel Franco</dc:creator>
  <cp:lastModifiedBy>Rusbel Franco</cp:lastModifiedBy>
  <cp:revision>3</cp:revision>
  <dcterms:created xsi:type="dcterms:W3CDTF">2013-10-23T23:33:54Z</dcterms:created>
  <dcterms:modified xsi:type="dcterms:W3CDTF">2013-10-24T01:26:24Z</dcterms:modified>
</cp:coreProperties>
</file>