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B820-F9BB-4227-8928-DF559331F321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B89-F275-4246-AE37-9A21BE62F5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B820-F9BB-4227-8928-DF559331F321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B89-F275-4246-AE37-9A21BE62F5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B820-F9BB-4227-8928-DF559331F321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B89-F275-4246-AE37-9A21BE62F5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B820-F9BB-4227-8928-DF559331F321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B89-F275-4246-AE37-9A21BE62F5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B820-F9BB-4227-8928-DF559331F321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B89-F275-4246-AE37-9A21BE62F5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B820-F9BB-4227-8928-DF559331F321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B89-F275-4246-AE37-9A21BE62F5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B820-F9BB-4227-8928-DF559331F321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B89-F275-4246-AE37-9A21BE62F5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B820-F9BB-4227-8928-DF559331F321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B89-F275-4246-AE37-9A21BE62F5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B820-F9BB-4227-8928-DF559331F321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B89-F275-4246-AE37-9A21BE62F5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B820-F9BB-4227-8928-DF559331F321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B89-F275-4246-AE37-9A21BE62F5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B820-F9BB-4227-8928-DF559331F321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B89-F275-4246-AE37-9A21BE62F5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FB820-F9BB-4227-8928-DF559331F321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23B89-F275-4246-AE37-9A21BE62F5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643042" y="357166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Tiburón</a:t>
            </a:r>
            <a:endParaRPr lang="es-E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3429024" cy="383248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w7003\Desktop\Tiburon-3d-6915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85728"/>
            <a:ext cx="2286000" cy="3048000"/>
          </a:xfrm>
          <a:prstGeom prst="ellipse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857628"/>
            <a:ext cx="3429024" cy="1015604"/>
          </a:xfrm>
          <a:prstGeom prst="corne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5572116"/>
            <a:ext cx="3500462" cy="1285884"/>
          </a:xfrm>
          <a:prstGeom prst="fram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LoboGr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14480" y="714356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_tradnl" sz="5400" b="1" dirty="0" smtClean="0">
                <a:ln/>
                <a:solidFill>
                  <a:schemeClr val="accent3"/>
                </a:solidFill>
              </a:rPr>
              <a:t>lobos</a:t>
            </a:r>
            <a:endParaRPr lang="es-ES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4024298" cy="3714776"/>
          </a:xfrm>
          <a:prstGeom prst="wav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w7003\Desktop\FEC31DCB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500042"/>
            <a:ext cx="2381250" cy="3143250"/>
          </a:xfrm>
          <a:prstGeom prst="flowChartAlternateProcess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4505325"/>
            <a:ext cx="3133725" cy="2352675"/>
          </a:xfrm>
          <a:prstGeom prst="trapezoid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505325"/>
            <a:ext cx="3133725" cy="2352675"/>
          </a:xfrm>
          <a:prstGeom prst="parallelogram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0275" y="4505325"/>
            <a:ext cx="3133725" cy="2352675"/>
          </a:xfrm>
          <a:prstGeom prst="triangl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Anima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74612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57290" y="642918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cerdos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2857500" cy="2095500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Users\w7003\Desktop\GIF02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285992"/>
            <a:ext cx="3180457" cy="2782900"/>
          </a:xfrm>
          <a:prstGeom prst="diamond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10151"/>
            <a:ext cx="2347152" cy="1847849"/>
          </a:xfrm>
          <a:prstGeom prst="su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5010151"/>
            <a:ext cx="2347152" cy="1847849"/>
          </a:xfrm>
          <a:prstGeom prst="mo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6848" y="5010151"/>
            <a:ext cx="2347152" cy="1847849"/>
          </a:xfrm>
          <a:prstGeom prst="plu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3</Words>
  <Application>Microsoft Office PowerPoint</Application>
  <PresentationFormat>Presentación en pantalla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w7003</dc:creator>
  <cp:lastModifiedBy>Profesor</cp:lastModifiedBy>
  <cp:revision>8</cp:revision>
  <dcterms:created xsi:type="dcterms:W3CDTF">2015-01-12T12:10:44Z</dcterms:created>
  <dcterms:modified xsi:type="dcterms:W3CDTF">2015-01-15T12:30:24Z</dcterms:modified>
</cp:coreProperties>
</file>