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5D6-C466-427C-948A-6BBBC7BC1D13}" type="datetimeFigureOut">
              <a:rPr lang="es-ES" smtClean="0"/>
              <a:t>08/01/2015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6AEA-39B0-4310-AC82-169287E40D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5D6-C466-427C-948A-6BBBC7BC1D13}" type="datetimeFigureOut">
              <a:rPr lang="es-ES" smtClean="0"/>
              <a:t>08/01/2015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6AEA-39B0-4310-AC82-169287E40D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5D6-C466-427C-948A-6BBBC7BC1D13}" type="datetimeFigureOut">
              <a:rPr lang="es-ES" smtClean="0"/>
              <a:t>08/01/2015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6AEA-39B0-4310-AC82-169287E40D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5D6-C466-427C-948A-6BBBC7BC1D13}" type="datetimeFigureOut">
              <a:rPr lang="es-ES" smtClean="0"/>
              <a:t>08/01/2015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6AEA-39B0-4310-AC82-169287E40D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5D6-C466-427C-948A-6BBBC7BC1D13}" type="datetimeFigureOut">
              <a:rPr lang="es-ES" smtClean="0"/>
              <a:t>08/01/2015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6AEA-39B0-4310-AC82-169287E40D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5D6-C466-427C-948A-6BBBC7BC1D13}" type="datetimeFigureOut">
              <a:rPr lang="es-ES" smtClean="0"/>
              <a:t>08/01/2015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6AEA-39B0-4310-AC82-169287E40D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5D6-C466-427C-948A-6BBBC7BC1D13}" type="datetimeFigureOut">
              <a:rPr lang="es-ES" smtClean="0"/>
              <a:t>08/01/2015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6AEA-39B0-4310-AC82-169287E40D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5D6-C466-427C-948A-6BBBC7BC1D13}" type="datetimeFigureOut">
              <a:rPr lang="es-ES" smtClean="0"/>
              <a:t>08/01/2015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6AEA-39B0-4310-AC82-169287E40D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5D6-C466-427C-948A-6BBBC7BC1D13}" type="datetimeFigureOut">
              <a:rPr lang="es-ES" smtClean="0"/>
              <a:t>08/01/2015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6AEA-39B0-4310-AC82-169287E40D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5D6-C466-427C-948A-6BBBC7BC1D13}" type="datetimeFigureOut">
              <a:rPr lang="es-ES" smtClean="0"/>
              <a:t>08/01/2015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6AEA-39B0-4310-AC82-169287E40D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5D6-C466-427C-948A-6BBBC7BC1D13}" type="datetimeFigureOut">
              <a:rPr lang="es-ES" smtClean="0"/>
              <a:t>08/01/2015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FD6AEA-39B0-4310-AC82-169287E40D5E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B85D6-C466-427C-948A-6BBBC7BC1D13}" type="datetimeFigureOut">
              <a:rPr lang="es-ES" smtClean="0"/>
              <a:t>08/01/2015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FD6AEA-39B0-4310-AC82-169287E40D5E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9600" dirty="0" smtClean="0">
                <a:latin typeface="Algerian" pitchFamily="82" charset="0"/>
              </a:rPr>
              <a:t>Nicolás</a:t>
            </a:r>
            <a:endParaRPr lang="es-ES" sz="9600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w7003\Desktop\0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00372"/>
            <a:ext cx="476250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5233998" cy="4119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 flipV="1">
            <a:off x="10072726" y="214290"/>
            <a:ext cx="71438" cy="50006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 rot="19903239">
            <a:off x="428596" y="928670"/>
            <a:ext cx="171451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chemeClr val="accent3"/>
                </a:solidFill>
                <a:latin typeface="Bauhaus 93" pitchFamily="82" charset="0"/>
                <a:cs typeface="Aharoni" pitchFamily="2" charset="-79"/>
              </a:rPr>
              <a:t>Xabier</a:t>
            </a:r>
            <a:endParaRPr lang="es-ES" sz="4000" dirty="0">
              <a:solidFill>
                <a:schemeClr val="accent3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 rot="1894751">
            <a:off x="928662" y="2285992"/>
            <a:ext cx="1714512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FF0000"/>
                </a:solidFill>
                <a:latin typeface="Bauhaus 93" pitchFamily="82" charset="0"/>
              </a:rPr>
              <a:t>Manu</a:t>
            </a:r>
            <a:endParaRPr lang="es-ES" sz="4400" dirty="0">
              <a:solidFill>
                <a:srgbClr val="FF0000"/>
              </a:solidFill>
              <a:latin typeface="Bauhaus 93" pitchFamily="8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19771591">
            <a:off x="5308649" y="903739"/>
            <a:ext cx="2462988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4400" dirty="0" err="1" smtClean="0">
                <a:solidFill>
                  <a:srgbClr val="FFFF00"/>
                </a:solidFill>
                <a:latin typeface="Bauhaus 93" pitchFamily="82" charset="0"/>
              </a:rPr>
              <a:t>Joaquin</a:t>
            </a:r>
            <a:endParaRPr lang="es-ES" sz="4400" dirty="0">
              <a:solidFill>
                <a:srgbClr val="FFFF00"/>
              </a:solidFill>
              <a:latin typeface="Bauhaus 93" pitchFamily="8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 rot="19535040">
            <a:off x="6715140" y="1357298"/>
            <a:ext cx="2000264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C00000"/>
                </a:solidFill>
                <a:latin typeface="Bauhaus 93" pitchFamily="82" charset="0"/>
              </a:rPr>
              <a:t>Miguel</a:t>
            </a:r>
            <a:endParaRPr lang="es-ES" sz="4400" dirty="0">
              <a:solidFill>
                <a:srgbClr val="C00000"/>
              </a:solidFill>
              <a:latin typeface="Bauhaus 93" pitchFamily="8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 rot="1736436">
            <a:off x="1142976" y="3857628"/>
            <a:ext cx="185738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002060"/>
                </a:solidFill>
                <a:latin typeface="Bauhaus 93" pitchFamily="82" charset="0"/>
              </a:rPr>
              <a:t>Javier</a:t>
            </a:r>
            <a:endParaRPr lang="es-ES" sz="4400" dirty="0">
              <a:solidFill>
                <a:srgbClr val="002060"/>
              </a:solidFill>
              <a:latin typeface="Bauhaus 93" pitchFamily="82" charset="0"/>
            </a:endParaRPr>
          </a:p>
        </p:txBody>
      </p:sp>
      <p:sp>
        <p:nvSpPr>
          <p:cNvPr id="14" name="13 Rectángulo"/>
          <p:cNvSpPr/>
          <p:nvPr/>
        </p:nvSpPr>
        <p:spPr>
          <a:xfrm rot="1867018">
            <a:off x="2521107" y="602342"/>
            <a:ext cx="204583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_tradnl" sz="4400" dirty="0" smtClean="0">
                <a:solidFill>
                  <a:srgbClr val="002060"/>
                </a:solidFill>
                <a:latin typeface="+mj-lt"/>
              </a:rPr>
              <a:t>Andoni</a:t>
            </a:r>
            <a:endParaRPr lang="es-ES"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 rot="1263242">
            <a:off x="4405770" y="5607964"/>
            <a:ext cx="2571767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_tradnl" sz="4400" dirty="0" smtClean="0">
                <a:solidFill>
                  <a:srgbClr val="002060"/>
                </a:solidFill>
                <a:latin typeface="Calibri"/>
              </a:rPr>
              <a:t>Eduardo</a:t>
            </a:r>
            <a:endParaRPr lang="es-ES" sz="4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6" name="15 CuadroTexto"/>
          <p:cNvSpPr txBox="1"/>
          <p:nvPr/>
        </p:nvSpPr>
        <p:spPr>
          <a:xfrm rot="19665501">
            <a:off x="642910" y="5429264"/>
            <a:ext cx="1928826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99FF33"/>
                </a:solidFill>
                <a:latin typeface="+mj-lt"/>
              </a:rPr>
              <a:t>Adrian</a:t>
            </a:r>
            <a:endParaRPr lang="es-ES" sz="4400" dirty="0">
              <a:solidFill>
                <a:srgbClr val="99FF33"/>
              </a:solidFill>
              <a:latin typeface="+mj-lt"/>
            </a:endParaRPr>
          </a:p>
        </p:txBody>
      </p:sp>
      <p:sp>
        <p:nvSpPr>
          <p:cNvPr id="17" name="16 CuadroTexto"/>
          <p:cNvSpPr txBox="1"/>
          <p:nvPr/>
        </p:nvSpPr>
        <p:spPr>
          <a:xfrm rot="2649772">
            <a:off x="7143768" y="2714620"/>
            <a:ext cx="1643074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00FFFF"/>
                </a:solidFill>
              </a:rPr>
              <a:t>Luis</a:t>
            </a:r>
            <a:endParaRPr lang="es-ES" sz="4400" dirty="0">
              <a:solidFill>
                <a:srgbClr val="00FF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 rot="20002467">
            <a:off x="5720700" y="4724732"/>
            <a:ext cx="2071702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chemeClr val="bg2">
                    <a:lumMod val="50000"/>
                  </a:schemeClr>
                </a:solidFill>
              </a:rPr>
              <a:t>Gabriel</a:t>
            </a:r>
            <a:endParaRPr lang="es-ES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11</Words>
  <Application>Microsoft Office PowerPoint</Application>
  <PresentationFormat>Presentación en pantalla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Flujo</vt:lpstr>
      <vt:lpstr>Nicolás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Nicolás</dc:title>
  <dc:creator>w7003</dc:creator>
  <cp:lastModifiedBy>w7003</cp:lastModifiedBy>
  <cp:revision>4</cp:revision>
  <dcterms:created xsi:type="dcterms:W3CDTF">2015-01-08T12:12:48Z</dcterms:created>
  <dcterms:modified xsi:type="dcterms:W3CDTF">2015-01-08T12:44:15Z</dcterms:modified>
</cp:coreProperties>
</file>