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CC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25CC-449D-4023-ACFB-DB92682EB870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74D0-E77E-461C-B6A2-9AC4B1E1CF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25CC-449D-4023-ACFB-DB92682EB870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74D0-E77E-461C-B6A2-9AC4B1E1CF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25CC-449D-4023-ACFB-DB92682EB870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74D0-E77E-461C-B6A2-9AC4B1E1CF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25CC-449D-4023-ACFB-DB92682EB870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74D0-E77E-461C-B6A2-9AC4B1E1CF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25CC-449D-4023-ACFB-DB92682EB870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74D0-E77E-461C-B6A2-9AC4B1E1CF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25CC-449D-4023-ACFB-DB92682EB870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74D0-E77E-461C-B6A2-9AC4B1E1CF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25CC-449D-4023-ACFB-DB92682EB870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74D0-E77E-461C-B6A2-9AC4B1E1CF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25CC-449D-4023-ACFB-DB92682EB870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74D0-E77E-461C-B6A2-9AC4B1E1CF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25CC-449D-4023-ACFB-DB92682EB870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74D0-E77E-461C-B6A2-9AC4B1E1CF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25CC-449D-4023-ACFB-DB92682EB870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74D0-E77E-461C-B6A2-9AC4B1E1CF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825CC-449D-4023-ACFB-DB92682EB870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74D0-E77E-461C-B6A2-9AC4B1E1CF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25CC-449D-4023-ACFB-DB92682EB870}" type="datetimeFigureOut">
              <a:rPr lang="es-ES" smtClean="0"/>
              <a:pPr/>
              <a:t>26/01/2015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74D0-E77E-461C-B6A2-9AC4B1E1CF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IAOnuYv-VQ&amp;list=PL35BF506CC5CBE66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w7001\Desktop\acdc_logo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8318" cy="686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7001\Desktop\ac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>
                <a:solidFill>
                  <a:srgbClr val="FF0000"/>
                </a:solidFill>
                <a:latin typeface="Algerian" pitchFamily="82" charset="0"/>
              </a:rPr>
              <a:t>cancion</a:t>
            </a:r>
            <a:endParaRPr lang="es-E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_tradnl" sz="7200" dirty="0" err="1" smtClean="0">
                <a:solidFill>
                  <a:srgbClr val="FF0000"/>
                </a:solidFill>
                <a:latin typeface="Cooper Black" pitchFamily="18" charset="0"/>
              </a:rPr>
              <a:t>Highway</a:t>
            </a:r>
            <a:r>
              <a:rPr lang="es-ES_tradnl" sz="72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s-ES_tradnl" sz="7200" dirty="0" err="1" smtClean="0">
                <a:solidFill>
                  <a:srgbClr val="FF0000"/>
                </a:solidFill>
                <a:latin typeface="Cooper Black" pitchFamily="18" charset="0"/>
              </a:rPr>
              <a:t>to</a:t>
            </a:r>
            <a:r>
              <a:rPr lang="es-ES_tradnl" sz="72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s-ES_tradnl" sz="7200" dirty="0" err="1" smtClean="0">
                <a:solidFill>
                  <a:srgbClr val="FF0000"/>
                </a:solidFill>
                <a:latin typeface="Cooper Black" pitchFamily="18" charset="0"/>
              </a:rPr>
              <a:t>hell</a:t>
            </a:r>
            <a:endParaRPr lang="es-ES_tradnl" sz="7200" dirty="0" smtClean="0">
              <a:solidFill>
                <a:srgbClr val="FF0000"/>
              </a:solidFill>
              <a:latin typeface="Cooper Black" pitchFamily="18" charset="0"/>
            </a:endParaRPr>
          </a:p>
          <a:p>
            <a:pPr algn="ctr">
              <a:buNone/>
            </a:pPr>
            <a:r>
              <a:rPr lang="es-ES_tradnl" sz="7200" dirty="0" smtClean="0">
                <a:solidFill>
                  <a:srgbClr val="FF0000"/>
                </a:solidFill>
                <a:latin typeface="Cooper Black" pitchFamily="18" charset="0"/>
              </a:rPr>
              <a:t>(1979)                  </a:t>
            </a:r>
            <a:endParaRPr lang="es-ES" sz="7200" dirty="0" smtClean="0">
              <a:solidFill>
                <a:srgbClr val="FF0000"/>
              </a:solidFill>
              <a:latin typeface="Cooper Black" pitchFamily="18" charset="0"/>
            </a:endParaRPr>
          </a:p>
          <a:p>
            <a:endParaRPr lang="es-ES_tradnl" dirty="0" smtClean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7001\Desktop\acdc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91076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Living easy, living free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season ticket on a one-way ride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asking nothing, leave me be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taking everything in my stride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don't need reason, don't need rhyme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ain't</a:t>
            </a:r>
            <a:r>
              <a:rPr lang="en-US" dirty="0" smtClean="0">
                <a:solidFill>
                  <a:srgbClr val="FF0000"/>
                </a:solidFill>
              </a:rPr>
              <a:t> nothing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would rather do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going down, party time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friends are </a:t>
            </a:r>
            <a:r>
              <a:rPr lang="en-US" dirty="0" err="1" smtClean="0"/>
              <a:t>gonna</a:t>
            </a:r>
            <a:r>
              <a:rPr lang="en-US" dirty="0" smtClean="0"/>
              <a:t> be there too</a:t>
            </a:r>
            <a:endParaRPr lang="es-ES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7001\Desktop\ac_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4237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28596" y="1571612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I'm on the highway to hell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No stop signs, speed limit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nobody's </a:t>
            </a:r>
            <a:r>
              <a:rPr lang="en-US" sz="3600" dirty="0" err="1" smtClean="0">
                <a:solidFill>
                  <a:srgbClr val="FF0000"/>
                </a:solidFill>
              </a:rPr>
              <a:t>gonna</a:t>
            </a:r>
            <a:r>
              <a:rPr lang="en-US" sz="3600" dirty="0" smtClean="0">
                <a:solidFill>
                  <a:srgbClr val="FF0000"/>
                </a:solidFill>
              </a:rPr>
              <a:t> slow me down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like a wheel, </a:t>
            </a:r>
            <a:r>
              <a:rPr lang="en-US" sz="3600" dirty="0" err="1" smtClean="0">
                <a:solidFill>
                  <a:srgbClr val="FF0000"/>
                </a:solidFill>
              </a:rPr>
              <a:t>gonna</a:t>
            </a:r>
            <a:r>
              <a:rPr lang="en-US" sz="3600" dirty="0" smtClean="0">
                <a:solidFill>
                  <a:srgbClr val="FF0000"/>
                </a:solidFill>
              </a:rPr>
              <a:t> spin it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nobody's </a:t>
            </a:r>
            <a:r>
              <a:rPr lang="en-US" sz="3600" dirty="0" err="1" smtClean="0">
                <a:solidFill>
                  <a:srgbClr val="FF0000"/>
                </a:solidFill>
              </a:rPr>
              <a:t>gonna</a:t>
            </a:r>
            <a:r>
              <a:rPr lang="en-US" sz="3600" dirty="0" smtClean="0">
                <a:solidFill>
                  <a:srgbClr val="FF0000"/>
                </a:solidFill>
              </a:rPr>
              <a:t> mess me round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hey </a:t>
            </a:r>
            <a:r>
              <a:rPr lang="en-US" sz="3600" dirty="0" err="1" smtClean="0">
                <a:solidFill>
                  <a:srgbClr val="FF0000"/>
                </a:solidFill>
              </a:rPr>
              <a:t>satan</a:t>
            </a:r>
            <a:r>
              <a:rPr lang="en-US" sz="3600" dirty="0" smtClean="0">
                <a:solidFill>
                  <a:srgbClr val="FF0000"/>
                </a:solidFill>
              </a:rPr>
              <a:t>, paid my dues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playing in a rocking band</a:t>
            </a:r>
            <a:endParaRPr lang="es-E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0" y="185736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hey momma, look at me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err="1" smtClean="0">
                <a:solidFill>
                  <a:srgbClr val="FFFF00"/>
                </a:solidFill>
              </a:rPr>
              <a:t>i'm</a:t>
            </a:r>
            <a:r>
              <a:rPr lang="en-US" sz="3600" dirty="0" smtClean="0">
                <a:solidFill>
                  <a:srgbClr val="FFFF00"/>
                </a:solidFill>
              </a:rPr>
              <a:t> on my way to the promised land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I'm on the highway to hell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(don't stop me)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And </a:t>
            </a:r>
            <a:r>
              <a:rPr lang="en-US" sz="3600" dirty="0" err="1" smtClean="0">
                <a:solidFill>
                  <a:srgbClr val="FFFF00"/>
                </a:solidFill>
              </a:rPr>
              <a:t>i'm</a:t>
            </a:r>
            <a:r>
              <a:rPr lang="en-US" sz="3600" dirty="0" smtClean="0">
                <a:solidFill>
                  <a:srgbClr val="FFFF00"/>
                </a:solidFill>
              </a:rPr>
              <a:t> going down, all the way down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err="1" smtClean="0">
                <a:solidFill>
                  <a:srgbClr val="FFFF00"/>
                </a:solidFill>
              </a:rPr>
              <a:t>i'm</a:t>
            </a:r>
            <a:r>
              <a:rPr lang="en-US" sz="3600" dirty="0" smtClean="0">
                <a:solidFill>
                  <a:srgbClr val="FFFF00"/>
                </a:solidFill>
              </a:rPr>
              <a:t> on the highway to hell</a:t>
            </a:r>
            <a:endParaRPr lang="es-E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ondosdeestrellasdelrock.com/wp-content/uploads/images/d9/acdc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>
                <a:hlinkClick r:id="rId4"/>
              </a:rPr>
              <a:t>https</a:t>
            </a:r>
            <a:r>
              <a:rPr lang="es-ES" dirty="0" smtClean="0">
                <a:hlinkClick r:id="rId4"/>
              </a:rPr>
              <a:t>://</a:t>
            </a:r>
            <a:r>
              <a:rPr lang="es-ES" dirty="0" smtClean="0">
                <a:hlinkClick r:id="rId4"/>
              </a:rPr>
              <a:t>www.youtube.com/watch?v=TIAOnuYv-VQ&amp;list=PL35BF506CC5CBE669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dissolv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Fermin\Desktop\Tareas de Nicolás\imagenes\acdc_logo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27</Words>
  <Application>Microsoft Office PowerPoint</Application>
  <PresentationFormat>Presentación en pantalla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cancion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w7001</dc:creator>
  <cp:lastModifiedBy>Fermin</cp:lastModifiedBy>
  <cp:revision>11</cp:revision>
  <dcterms:created xsi:type="dcterms:W3CDTF">2015-01-22T12:11:22Z</dcterms:created>
  <dcterms:modified xsi:type="dcterms:W3CDTF">2015-01-26T17:37:09Z</dcterms:modified>
</cp:coreProperties>
</file>