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15/01/2015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15/01/2015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15/01/2015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15/01/2015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15/01/2015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15/01/2015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15/01/2015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3 Imagen" descr="GIF_195675_el_expreso_orc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0174"/>
            <a:ext cx="3071802" cy="2656069"/>
          </a:xfrm>
          <a:prstGeom prst="rect">
            <a:avLst/>
          </a:prstGeom>
        </p:spPr>
      </p:pic>
      <p:sp>
        <p:nvSpPr>
          <p:cNvPr id="7" name="6 Elipse"/>
          <p:cNvSpPr/>
          <p:nvPr/>
        </p:nvSpPr>
        <p:spPr>
          <a:xfrm rot="10800000" flipV="1">
            <a:off x="0" y="4143380"/>
            <a:ext cx="6000792" cy="271462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9" name="8 Imagen" descr="_40095009_040429orcas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60" y="2500306"/>
            <a:ext cx="3143240" cy="4357694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3571868" y="428604"/>
            <a:ext cx="1421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/>
                <a:solidFill>
                  <a:schemeClr val="accent3"/>
                </a:solidFill>
                <a:effectLst/>
              </a:rPr>
              <a:t>orca</a:t>
            </a:r>
            <a:endParaRPr lang="es-E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armadillo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3 Marcador de contenido" descr="Armadillo-06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3071810"/>
            <a:ext cx="3929058" cy="3500447"/>
          </a:xfrm>
        </p:spPr>
      </p:pic>
      <p:pic>
        <p:nvPicPr>
          <p:cNvPr id="5" name="4 Imagen" descr="RXMw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774" y="4071943"/>
            <a:ext cx="4742226" cy="2786058"/>
          </a:xfrm>
          <a:prstGeom prst="rect">
            <a:avLst/>
          </a:prstGeom>
        </p:spPr>
      </p:pic>
      <p:sp>
        <p:nvSpPr>
          <p:cNvPr id="7" name="6 Estrella de 7 puntas"/>
          <p:cNvSpPr/>
          <p:nvPr/>
        </p:nvSpPr>
        <p:spPr>
          <a:xfrm>
            <a:off x="4214810" y="2214554"/>
            <a:ext cx="4929190" cy="1785950"/>
          </a:xfrm>
          <a:prstGeom prst="star7">
            <a:avLst>
              <a:gd name="adj" fmla="val 50000"/>
              <a:gd name="hf" fmla="val 102572"/>
              <a:gd name="vf" fmla="val 105210"/>
            </a:avLst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tiburon</a:t>
            </a:r>
            <a:r>
              <a:rPr lang="es-E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/>
            </a:r>
            <a:br>
              <a:rPr lang="es-E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</a:br>
            <a:endParaRPr lang="es-ES" dirty="0"/>
          </a:p>
        </p:txBody>
      </p:sp>
      <p:pic>
        <p:nvPicPr>
          <p:cNvPr id="6" name="5 Marcador de contenido" descr="tiburon-imagen-animada-0027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3576620"/>
            <a:ext cx="4020755" cy="3281380"/>
          </a:xfrm>
        </p:spPr>
      </p:pic>
      <p:pic>
        <p:nvPicPr>
          <p:cNvPr id="8" name="7 Imagen" descr="Tiburon-3d-6915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3810000"/>
            <a:ext cx="314324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</Words>
  <PresentationFormat>Presentación en pantalla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Diapositiva 1</vt:lpstr>
      <vt:lpstr>armadillo</vt:lpstr>
      <vt:lpstr>tiburon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orca</dc:title>
  <cp:lastModifiedBy>Usuario</cp:lastModifiedBy>
  <cp:revision>12</cp:revision>
  <dcterms:modified xsi:type="dcterms:W3CDTF">2015-01-15T12:54:48Z</dcterms:modified>
</cp:coreProperties>
</file>