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  <p:sldId id="282" r:id="rId17"/>
    <p:sldId id="275" r:id="rId18"/>
    <p:sldId id="271" r:id="rId19"/>
    <p:sldId id="272" r:id="rId20"/>
    <p:sldId id="273" r:id="rId21"/>
    <p:sldId id="274" r:id="rId22"/>
    <p:sldId id="270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7003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420-2F93-457F-9BE8-3AECDB7CB841}" type="datetimeFigureOut">
              <a:rPr lang="es-ES" smtClean="0"/>
              <a:pPr/>
              <a:t>03/03/2015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F570-9968-445D-8F24-598C68B53A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420-2F93-457F-9BE8-3AECDB7CB841}" type="datetimeFigureOut">
              <a:rPr lang="es-ES" smtClean="0"/>
              <a:pPr/>
              <a:t>03/03/2015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F570-9968-445D-8F24-598C68B53A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420-2F93-457F-9BE8-3AECDB7CB841}" type="datetimeFigureOut">
              <a:rPr lang="es-ES" smtClean="0"/>
              <a:pPr/>
              <a:t>03/03/2015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F570-9968-445D-8F24-598C68B53A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420-2F93-457F-9BE8-3AECDB7CB841}" type="datetimeFigureOut">
              <a:rPr lang="es-ES" smtClean="0"/>
              <a:pPr/>
              <a:t>03/03/2015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F570-9968-445D-8F24-598C68B53A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420-2F93-457F-9BE8-3AECDB7CB841}" type="datetimeFigureOut">
              <a:rPr lang="es-ES" smtClean="0"/>
              <a:pPr/>
              <a:t>03/03/2015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F570-9968-445D-8F24-598C68B53A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420-2F93-457F-9BE8-3AECDB7CB841}" type="datetimeFigureOut">
              <a:rPr lang="es-ES" smtClean="0"/>
              <a:pPr/>
              <a:t>03/03/2015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F570-9968-445D-8F24-598C68B53A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420-2F93-457F-9BE8-3AECDB7CB841}" type="datetimeFigureOut">
              <a:rPr lang="es-ES" smtClean="0"/>
              <a:pPr/>
              <a:t>03/03/2015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F570-9968-445D-8F24-598C68B53A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420-2F93-457F-9BE8-3AECDB7CB841}" type="datetimeFigureOut">
              <a:rPr lang="es-ES" smtClean="0"/>
              <a:pPr/>
              <a:t>03/03/2015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F570-9968-445D-8F24-598C68B53A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420-2F93-457F-9BE8-3AECDB7CB841}" type="datetimeFigureOut">
              <a:rPr lang="es-ES" smtClean="0"/>
              <a:pPr/>
              <a:t>03/03/2015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F570-9968-445D-8F24-598C68B53A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420-2F93-457F-9BE8-3AECDB7CB841}" type="datetimeFigureOut">
              <a:rPr lang="es-ES" smtClean="0"/>
              <a:pPr/>
              <a:t>03/03/2015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F570-9968-445D-8F24-598C68B53A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2420-2F93-457F-9BE8-3AECDB7CB841}" type="datetimeFigureOut">
              <a:rPr lang="es-ES" smtClean="0"/>
              <a:pPr/>
              <a:t>03/03/2015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F570-9968-445D-8F24-598C68B53A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2420-2F93-457F-9BE8-3AECDB7CB841}" type="datetimeFigureOut">
              <a:rPr lang="es-ES" smtClean="0"/>
              <a:pPr/>
              <a:t>03/03/2015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BF570-9968-445D-8F24-598C68B53A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slide" Target="slide2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slide" Target="slide2.xml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58" y="0"/>
            <a:ext cx="91527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ritannic Bold" pitchFamily="34" charset="0"/>
              </a:rPr>
              <a:t>MINECRAFT</a:t>
            </a:r>
            <a:endParaRPr lang="es-E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  <a:latin typeface="Algerian" pitchFamily="82" charset="0"/>
              </a:rPr>
              <a:t>Arco</a:t>
            </a:r>
            <a:endParaRPr lang="es-ES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71744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2500266" y="5143512"/>
            <a:ext cx="6643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Sirve pera dispara flechas </a:t>
            </a:r>
            <a:endParaRPr lang="es-ES" sz="4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Bisel">
            <a:hlinkClick r:id="rId3" action="ppaction://hlinksldjump"/>
          </p:cNvPr>
          <p:cNvSpPr/>
          <p:nvPr/>
        </p:nvSpPr>
        <p:spPr>
          <a:xfrm>
            <a:off x="0" y="5643578"/>
            <a:ext cx="1285852" cy="121442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_tradn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Hacha</a:t>
            </a:r>
            <a:endParaRPr lang="es-E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428868"/>
            <a:ext cx="2143135" cy="21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1857356" y="4714884"/>
            <a:ext cx="56436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rgbClr val="00FFFF"/>
                </a:solidFill>
                <a:latin typeface="Aharoni" pitchFamily="2" charset="-79"/>
                <a:cs typeface="Aharoni" pitchFamily="2" charset="-79"/>
              </a:rPr>
              <a:t>Sirve  para talar árboles</a:t>
            </a:r>
            <a:endParaRPr lang="es-ES" sz="4400" dirty="0">
              <a:solidFill>
                <a:srgbClr val="00FF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Bisel">
            <a:hlinkClick r:id="rId3" action="ppaction://hlinksldjump"/>
          </p:cNvPr>
          <p:cNvSpPr/>
          <p:nvPr/>
        </p:nvSpPr>
        <p:spPr>
          <a:xfrm>
            <a:off x="0" y="5929330"/>
            <a:ext cx="1357290" cy="9286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s-ES_tradn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pala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71678"/>
            <a:ext cx="35909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2643174" y="5786454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Sirve para escavar en la arena</a:t>
            </a:r>
            <a:endParaRPr lang="es-ES" sz="3600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Bisel">
            <a:hlinkClick r:id="rId3" action="ppaction://hlinksldjump"/>
          </p:cNvPr>
          <p:cNvSpPr/>
          <p:nvPr/>
        </p:nvSpPr>
        <p:spPr>
          <a:xfrm>
            <a:off x="0" y="5929330"/>
            <a:ext cx="1357290" cy="9286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_tradn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Azada</a:t>
            </a:r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214554"/>
            <a:ext cx="2643201" cy="26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642910" y="4857760"/>
            <a:ext cx="8501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Sirve para hacer agujeros</a:t>
            </a:r>
            <a:endParaRPr lang="es-ES" sz="44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Bisel">
            <a:hlinkClick r:id="rId3" action="ppaction://hlinksldjump"/>
          </p:cNvPr>
          <p:cNvSpPr/>
          <p:nvPr/>
        </p:nvSpPr>
        <p:spPr>
          <a:xfrm>
            <a:off x="0" y="5857892"/>
            <a:ext cx="1428728" cy="100010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Pico</a:t>
            </a: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71612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2643174" y="5857892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Sirve para picar</a:t>
            </a:r>
            <a:endParaRPr lang="es-ES" sz="44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Bisel">
            <a:hlinkClick r:id="rId3" action="ppaction://hlinksldjump"/>
          </p:cNvPr>
          <p:cNvSpPr/>
          <p:nvPr/>
        </p:nvSpPr>
        <p:spPr>
          <a:xfrm>
            <a:off x="0" y="5929330"/>
            <a:ext cx="1357290" cy="9286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Herramientas</a:t>
            </a:r>
            <a:endParaRPr lang="es-E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lgerian" pitchFamily="82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Bisel">
            <a:hlinkClick r:id="rId3" action="ppaction://hlinksldjump"/>
          </p:cNvPr>
          <p:cNvSpPr/>
          <p:nvPr/>
        </p:nvSpPr>
        <p:spPr>
          <a:xfrm>
            <a:off x="0" y="0"/>
            <a:ext cx="500034" cy="150017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err="1" smtClean="0"/>
              <a:t>Harmaduras</a:t>
            </a:r>
            <a:endParaRPr lang="es-E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14348" y="2071678"/>
            <a:ext cx="185738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Cota de malla</a:t>
            </a:r>
            <a:endParaRPr lang="es-ES" dirty="0"/>
          </a:p>
        </p:txBody>
      </p:sp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6500826" y="2143116"/>
            <a:ext cx="185738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Oro</a:t>
            </a:r>
            <a:endParaRPr lang="es-ES" dirty="0"/>
          </a:p>
        </p:txBody>
      </p:sp>
      <p:sp>
        <p:nvSpPr>
          <p:cNvPr id="6" name="5 Elipse">
            <a:hlinkClick r:id="rId4" action="ppaction://hlinksldjump"/>
          </p:cNvPr>
          <p:cNvSpPr/>
          <p:nvPr/>
        </p:nvSpPr>
        <p:spPr>
          <a:xfrm>
            <a:off x="3500430" y="2143116"/>
            <a:ext cx="185738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Diamante</a:t>
            </a:r>
            <a:endParaRPr lang="es-ES" dirty="0"/>
          </a:p>
        </p:txBody>
      </p:sp>
      <p:sp>
        <p:nvSpPr>
          <p:cNvPr id="7" name="6 Elipse">
            <a:hlinkClick r:id="rId5" action="ppaction://hlinksldjump"/>
          </p:cNvPr>
          <p:cNvSpPr/>
          <p:nvPr/>
        </p:nvSpPr>
        <p:spPr>
          <a:xfrm>
            <a:off x="5286380" y="4214818"/>
            <a:ext cx="185738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Cuero</a:t>
            </a:r>
            <a:endParaRPr lang="es-ES" dirty="0"/>
          </a:p>
        </p:txBody>
      </p:sp>
      <p:sp>
        <p:nvSpPr>
          <p:cNvPr id="8" name="7 Elipse">
            <a:hlinkClick r:id="rId6" action="ppaction://hlinksldjump"/>
          </p:cNvPr>
          <p:cNvSpPr/>
          <p:nvPr/>
        </p:nvSpPr>
        <p:spPr>
          <a:xfrm>
            <a:off x="1857356" y="4143380"/>
            <a:ext cx="185738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Hierro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/>
              <a:t>Armadura de Cota de Malla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4662" y="1428736"/>
            <a:ext cx="3114675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dondear rectángulo de esquina del mismo lado">
            <a:hlinkClick r:id="rId3" action="ppaction://hlinksldjump"/>
          </p:cNvPr>
          <p:cNvSpPr/>
          <p:nvPr/>
        </p:nvSpPr>
        <p:spPr>
          <a:xfrm>
            <a:off x="0" y="5572140"/>
            <a:ext cx="1714480" cy="92869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/>
              <a:t>Armadura de Diamante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355708"/>
            <a:ext cx="2571767" cy="550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dondear rectángulo de esquina del mismo lado">
            <a:hlinkClick r:id="rId3" action="ppaction://hlinksldjump"/>
          </p:cNvPr>
          <p:cNvSpPr/>
          <p:nvPr/>
        </p:nvSpPr>
        <p:spPr>
          <a:xfrm>
            <a:off x="357158" y="5715016"/>
            <a:ext cx="1643074" cy="84296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/>
              <a:t>Armadura de Oro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356898"/>
            <a:ext cx="2571768" cy="550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dondear rectángulo de esquina del mismo lado">
            <a:hlinkClick r:id="rId3" action="ppaction://hlinksldjump"/>
          </p:cNvPr>
          <p:cNvSpPr/>
          <p:nvPr/>
        </p:nvSpPr>
        <p:spPr>
          <a:xfrm>
            <a:off x="0" y="5943600"/>
            <a:ext cx="1571604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ara sonriente">
            <a:hlinkClick r:id="rId2" action="ppaction://hlinksldjump"/>
          </p:cNvPr>
          <p:cNvSpPr/>
          <p:nvPr/>
        </p:nvSpPr>
        <p:spPr>
          <a:xfrm>
            <a:off x="428596" y="428604"/>
            <a:ext cx="1785950" cy="15716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2" action="ppaction://hlinksldjump"/>
              </a:rPr>
              <a:t>Creadores</a:t>
            </a:r>
            <a:endParaRPr lang="es-ES" dirty="0"/>
          </a:p>
        </p:txBody>
      </p:sp>
      <p:sp>
        <p:nvSpPr>
          <p:cNvPr id="3" name="2 Cara sonriente">
            <a:hlinkClick r:id="rId3" action="ppaction://hlinksldjump"/>
          </p:cNvPr>
          <p:cNvSpPr/>
          <p:nvPr/>
        </p:nvSpPr>
        <p:spPr>
          <a:xfrm>
            <a:off x="2500298" y="428604"/>
            <a:ext cx="1857388" cy="164307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Animales 1</a:t>
            </a:r>
            <a:endParaRPr lang="es-ES" dirty="0"/>
          </a:p>
        </p:txBody>
      </p:sp>
      <p:sp>
        <p:nvSpPr>
          <p:cNvPr id="4" name="3 Cara sonriente">
            <a:hlinkClick r:id="rId4" action="ppaction://hlinksldjump"/>
          </p:cNvPr>
          <p:cNvSpPr/>
          <p:nvPr/>
        </p:nvSpPr>
        <p:spPr>
          <a:xfrm>
            <a:off x="4857752" y="428604"/>
            <a:ext cx="2000264" cy="171451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Animales 2</a:t>
            </a:r>
            <a:endParaRPr lang="es-ES" dirty="0"/>
          </a:p>
        </p:txBody>
      </p:sp>
      <p:sp>
        <p:nvSpPr>
          <p:cNvPr id="5" name="4 Cara sonriente">
            <a:hlinkClick r:id="rId5" action="ppaction://hlinksldjump"/>
          </p:cNvPr>
          <p:cNvSpPr/>
          <p:nvPr/>
        </p:nvSpPr>
        <p:spPr>
          <a:xfrm>
            <a:off x="7215206" y="357166"/>
            <a:ext cx="1643074" cy="192882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Monstruos 1</a:t>
            </a:r>
            <a:endParaRPr lang="es-ES" dirty="0"/>
          </a:p>
        </p:txBody>
      </p:sp>
      <p:sp>
        <p:nvSpPr>
          <p:cNvPr id="6" name="5 Onda">
            <a:hlinkClick r:id="rId6" action="ppaction://hlinksldjump"/>
          </p:cNvPr>
          <p:cNvSpPr/>
          <p:nvPr/>
        </p:nvSpPr>
        <p:spPr>
          <a:xfrm>
            <a:off x="571472" y="2428868"/>
            <a:ext cx="1643074" cy="11430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Monstruos 2</a:t>
            </a:r>
            <a:endParaRPr lang="es-ES" dirty="0"/>
          </a:p>
        </p:txBody>
      </p:sp>
      <p:sp>
        <p:nvSpPr>
          <p:cNvPr id="7" name="6 Onda">
            <a:hlinkClick r:id="rId7" action="ppaction://hlinksldjump"/>
          </p:cNvPr>
          <p:cNvSpPr/>
          <p:nvPr/>
        </p:nvSpPr>
        <p:spPr>
          <a:xfrm>
            <a:off x="2571736" y="2643182"/>
            <a:ext cx="1714512" cy="107157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Monstruos 3</a:t>
            </a:r>
            <a:endParaRPr lang="es-ES" dirty="0"/>
          </a:p>
        </p:txBody>
      </p:sp>
      <p:sp>
        <p:nvSpPr>
          <p:cNvPr id="8" name="7 Onda">
            <a:hlinkClick r:id="rId8" action="ppaction://hlinksldjump"/>
          </p:cNvPr>
          <p:cNvSpPr/>
          <p:nvPr/>
        </p:nvSpPr>
        <p:spPr>
          <a:xfrm>
            <a:off x="4714876" y="2857496"/>
            <a:ext cx="1785950" cy="107157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Espada</a:t>
            </a:r>
            <a:endParaRPr lang="es-ES" dirty="0"/>
          </a:p>
        </p:txBody>
      </p:sp>
      <p:sp>
        <p:nvSpPr>
          <p:cNvPr id="9" name="8 Onda">
            <a:hlinkClick r:id="rId9" action="ppaction://hlinksldjump"/>
          </p:cNvPr>
          <p:cNvSpPr/>
          <p:nvPr/>
        </p:nvSpPr>
        <p:spPr>
          <a:xfrm>
            <a:off x="6929454" y="3214686"/>
            <a:ext cx="1857388" cy="92869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Arco</a:t>
            </a:r>
            <a:endParaRPr lang="es-ES" dirty="0"/>
          </a:p>
        </p:txBody>
      </p:sp>
      <p:sp>
        <p:nvSpPr>
          <p:cNvPr id="11" name="10 Redondear rectángulo de esquina del mismo lado">
            <a:hlinkClick r:id="rId10" action="ppaction://hlinksldjump"/>
          </p:cNvPr>
          <p:cNvSpPr/>
          <p:nvPr/>
        </p:nvSpPr>
        <p:spPr>
          <a:xfrm>
            <a:off x="642910" y="4000504"/>
            <a:ext cx="1643074" cy="78581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Hacha</a:t>
            </a:r>
            <a:endParaRPr lang="es-ES" dirty="0"/>
          </a:p>
        </p:txBody>
      </p:sp>
      <p:sp>
        <p:nvSpPr>
          <p:cNvPr id="12" name="11 Redondear rectángulo de esquina del mismo lado">
            <a:hlinkClick r:id="rId11" action="ppaction://hlinksldjump"/>
          </p:cNvPr>
          <p:cNvSpPr/>
          <p:nvPr/>
        </p:nvSpPr>
        <p:spPr>
          <a:xfrm>
            <a:off x="2714612" y="4071942"/>
            <a:ext cx="1357322" cy="78581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Pala</a:t>
            </a:r>
            <a:endParaRPr lang="es-ES" dirty="0"/>
          </a:p>
        </p:txBody>
      </p:sp>
      <p:sp>
        <p:nvSpPr>
          <p:cNvPr id="13" name="12 Redondear rectángulo de esquina del mismo lado">
            <a:hlinkClick r:id="rId12" action="ppaction://hlinksldjump"/>
          </p:cNvPr>
          <p:cNvSpPr/>
          <p:nvPr/>
        </p:nvSpPr>
        <p:spPr>
          <a:xfrm>
            <a:off x="4500562" y="4071942"/>
            <a:ext cx="1643074" cy="85725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Azada</a:t>
            </a:r>
            <a:endParaRPr lang="es-ES" dirty="0"/>
          </a:p>
        </p:txBody>
      </p:sp>
      <p:sp>
        <p:nvSpPr>
          <p:cNvPr id="14" name="13 Redondear rectángulo de esquina del mismo lado">
            <a:hlinkClick r:id="rId13" action="ppaction://hlinksldjump"/>
          </p:cNvPr>
          <p:cNvSpPr/>
          <p:nvPr/>
        </p:nvSpPr>
        <p:spPr>
          <a:xfrm>
            <a:off x="6643702" y="4286256"/>
            <a:ext cx="1285884" cy="71438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Pico</a:t>
            </a:r>
            <a:endParaRPr lang="es-ES" dirty="0"/>
          </a:p>
        </p:txBody>
      </p:sp>
      <p:sp>
        <p:nvSpPr>
          <p:cNvPr id="15" name="14 Rectángulo">
            <a:hlinkClick r:id="rId14" action="ppaction://hlinksldjump"/>
          </p:cNvPr>
          <p:cNvSpPr/>
          <p:nvPr/>
        </p:nvSpPr>
        <p:spPr>
          <a:xfrm>
            <a:off x="5857884" y="2357430"/>
            <a:ext cx="264320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Herramientas</a:t>
            </a:r>
            <a:endParaRPr lang="es-ES" dirty="0"/>
          </a:p>
        </p:txBody>
      </p:sp>
      <p:sp>
        <p:nvSpPr>
          <p:cNvPr id="17" name="16 Elipse"/>
          <p:cNvSpPr/>
          <p:nvPr/>
        </p:nvSpPr>
        <p:spPr>
          <a:xfrm>
            <a:off x="785786" y="5072074"/>
            <a:ext cx="171451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15" action="ppaction://hlinksldjump"/>
              </a:rPr>
              <a:t>Armadura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/>
              <a:t>Armadura de Hierro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4712" y="1376080"/>
            <a:ext cx="2943238" cy="548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dondear rectángulo de esquina del mismo lado">
            <a:hlinkClick r:id="rId3" action="ppaction://hlinksldjump"/>
          </p:cNvPr>
          <p:cNvSpPr/>
          <p:nvPr/>
        </p:nvSpPr>
        <p:spPr>
          <a:xfrm>
            <a:off x="214282" y="5715016"/>
            <a:ext cx="1785950" cy="114298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/>
              <a:t>Armadura de Cuero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409927"/>
            <a:ext cx="2319347" cy="54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dondear rectángulo de esquina del mismo lado">
            <a:hlinkClick r:id="rId3" action="ppaction://hlinksldjump"/>
          </p:cNvPr>
          <p:cNvSpPr/>
          <p:nvPr/>
        </p:nvSpPr>
        <p:spPr>
          <a:xfrm>
            <a:off x="0" y="5929330"/>
            <a:ext cx="1428728" cy="92867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latin typeface="Arial Black" pitchFamily="34" charset="0"/>
              </a:rPr>
              <a:t>Donde se puede tener?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Ordenador</a:t>
            </a:r>
          </a:p>
          <a:p>
            <a:r>
              <a:rPr lang="es-E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Tablet</a:t>
            </a:r>
            <a:r>
              <a:rPr lang="es-E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r>
              <a:rPr lang="es-E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Pleis</a:t>
            </a:r>
            <a:endParaRPr lang="es-E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s-E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Móvil</a:t>
            </a:r>
          </a:p>
          <a:p>
            <a:r>
              <a:rPr lang="es-E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 </a:t>
            </a:r>
            <a:r>
              <a:rPr lang="es-E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Pad</a:t>
            </a:r>
            <a:endParaRPr lang="es-E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s-E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 Box 360</a:t>
            </a:r>
          </a:p>
          <a:p>
            <a:r>
              <a:rPr lang="es-E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 Box </a:t>
            </a:r>
            <a:r>
              <a:rPr lang="es-E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One</a:t>
            </a:r>
            <a:endParaRPr lang="es-E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s-E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s-E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/>
              <a:t>Materiales</a:t>
            </a:r>
            <a:endParaRPr lang="es-ES" dirty="0"/>
          </a:p>
        </p:txBody>
      </p:sp>
      <p:sp>
        <p:nvSpPr>
          <p:cNvPr id="4" name="3 Estrella de 5 puntas">
            <a:hlinkClick r:id="rId2" action="ppaction://hlinksldjump"/>
          </p:cNvPr>
          <p:cNvSpPr/>
          <p:nvPr/>
        </p:nvSpPr>
        <p:spPr>
          <a:xfrm>
            <a:off x="428596" y="2571744"/>
            <a:ext cx="2000264" cy="22145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2" action="ppaction://hlinksldjump"/>
              </a:rPr>
              <a:t>Oro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1571604" y="5072074"/>
            <a:ext cx="221457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3" action="ppaction://hlinksldjump"/>
              </a:rPr>
              <a:t>Diamante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500430" y="1500174"/>
            <a:ext cx="2928958" cy="16430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4" action="ppaction://hlinksldjump"/>
              </a:rPr>
              <a:t>Cuero</a:t>
            </a:r>
            <a:endParaRPr lang="es-ES" dirty="0"/>
          </a:p>
        </p:txBody>
      </p:sp>
      <p:sp>
        <p:nvSpPr>
          <p:cNvPr id="8" name="7 Triángulo isósceles">
            <a:hlinkClick r:id="rId5" action="ppaction://hlinksldjump"/>
          </p:cNvPr>
          <p:cNvSpPr/>
          <p:nvPr/>
        </p:nvSpPr>
        <p:spPr>
          <a:xfrm>
            <a:off x="5143504" y="3786190"/>
            <a:ext cx="2500330" cy="2286016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Hierro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Cuero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071678"/>
            <a:ext cx="2928953" cy="292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ara sonriente">
            <a:hlinkClick r:id="rId3" action="ppaction://hlinksldjump"/>
          </p:cNvPr>
          <p:cNvSpPr/>
          <p:nvPr/>
        </p:nvSpPr>
        <p:spPr>
          <a:xfrm>
            <a:off x="1071538" y="5072074"/>
            <a:ext cx="1785950" cy="1428760"/>
          </a:xfrm>
          <a:prstGeom prst="smileyFac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Oro</a:t>
            </a:r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71678"/>
            <a:ext cx="3429024" cy="271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ara sonriente">
            <a:hlinkClick r:id="rId3" action="ppaction://hlinksldjump"/>
          </p:cNvPr>
          <p:cNvSpPr/>
          <p:nvPr/>
        </p:nvSpPr>
        <p:spPr>
          <a:xfrm>
            <a:off x="857224" y="5500702"/>
            <a:ext cx="2071702" cy="1357298"/>
          </a:xfrm>
          <a:prstGeom prst="smileyFac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Hierro</a:t>
            </a:r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857364"/>
            <a:ext cx="3143268" cy="314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ara sonriente">
            <a:hlinkClick r:id="rId3" action="ppaction://hlinksldjump"/>
          </p:cNvPr>
          <p:cNvSpPr/>
          <p:nvPr/>
        </p:nvSpPr>
        <p:spPr>
          <a:xfrm>
            <a:off x="642910" y="5072074"/>
            <a:ext cx="1928826" cy="1500174"/>
          </a:xfrm>
          <a:prstGeom prst="smileyFac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Diamante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25" y="1958181"/>
            <a:ext cx="5238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ara sonriente">
            <a:hlinkClick r:id="rId3" action="ppaction://hlinksldjump"/>
          </p:cNvPr>
          <p:cNvSpPr/>
          <p:nvPr/>
        </p:nvSpPr>
        <p:spPr>
          <a:xfrm>
            <a:off x="785786" y="5072074"/>
            <a:ext cx="2214578" cy="1785926"/>
          </a:xfrm>
          <a:prstGeom prst="smileyFac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bottOldStyle" pitchFamily="2" charset="0"/>
              </a:rPr>
              <a:t>Creadores</a:t>
            </a:r>
            <a:endParaRPr lang="es-E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bottOldStyle" pitchFamily="2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161106"/>
            <a:ext cx="4929190" cy="369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6"/>
            <a:ext cx="4214810" cy="371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357158" y="1785926"/>
            <a:ext cx="3429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Jens </a:t>
            </a:r>
            <a:r>
              <a:rPr lang="es-ES_tradnl" sz="4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Bergents</a:t>
            </a:r>
            <a:endParaRPr lang="es-ES" sz="4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72066" y="1643050"/>
            <a:ext cx="3143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Markus</a:t>
            </a:r>
            <a:r>
              <a:rPr lang="es-ES_tradnl" sz="44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s-ES_tradnl" sz="44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persson</a:t>
            </a:r>
            <a:endParaRPr lang="es-ES" sz="44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rot="16200000" flipH="1">
            <a:off x="7465239" y="2178835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2285984" y="2357430"/>
            <a:ext cx="1357322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8 Bisel">
            <a:hlinkClick r:id="rId4" action="ppaction://hlinksldjump"/>
          </p:cNvPr>
          <p:cNvSpPr/>
          <p:nvPr/>
        </p:nvSpPr>
        <p:spPr>
          <a:xfrm>
            <a:off x="8072462" y="1643050"/>
            <a:ext cx="1071538" cy="78581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Animales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357298"/>
            <a:ext cx="1662122" cy="18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8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357298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50017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7215206" y="571480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00B0F0"/>
                </a:solidFill>
                <a:latin typeface="Britannic Bold" pitchFamily="34" charset="0"/>
                <a:cs typeface="Aharoni" pitchFamily="2" charset="-79"/>
              </a:rPr>
              <a:t>Conejo</a:t>
            </a:r>
            <a:endParaRPr lang="es-ES" sz="3200" dirty="0">
              <a:solidFill>
                <a:srgbClr val="00B0F0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00562" y="328612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00B0F0"/>
                </a:solidFill>
                <a:latin typeface="Britannic Bold" pitchFamily="34" charset="0"/>
              </a:rPr>
              <a:t>Caballo</a:t>
            </a:r>
            <a:endParaRPr lang="es-ES" sz="32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214546" y="321468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00B0F0"/>
                </a:solidFill>
                <a:latin typeface="Britannic Bold" pitchFamily="34" charset="0"/>
              </a:rPr>
              <a:t>Vaca</a:t>
            </a:r>
            <a:endParaRPr lang="es-ES" sz="32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85720" y="785794"/>
            <a:ext cx="185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00B0F0"/>
                </a:solidFill>
                <a:latin typeface="Britannic Bold" pitchFamily="34" charset="0"/>
              </a:rPr>
              <a:t>Oveja</a:t>
            </a:r>
            <a:endParaRPr lang="es-ES" sz="32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3857628"/>
            <a:ext cx="1785918" cy="142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857628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3857628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857628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CuadroTexto"/>
          <p:cNvSpPr txBox="1"/>
          <p:nvPr/>
        </p:nvSpPr>
        <p:spPr>
          <a:xfrm>
            <a:off x="285720" y="550070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 smtClean="0">
                <a:solidFill>
                  <a:srgbClr val="00B0F0"/>
                </a:solidFill>
                <a:latin typeface="Britannic Bold" pitchFamily="34" charset="0"/>
              </a:rPr>
              <a:t>Vacaseta</a:t>
            </a:r>
            <a:endParaRPr lang="es-ES" sz="32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714612" y="5357826"/>
            <a:ext cx="142876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100" dirty="0" smtClean="0">
                <a:solidFill>
                  <a:srgbClr val="00B0F0"/>
                </a:solidFill>
                <a:latin typeface="Britannic Bold" pitchFamily="34" charset="0"/>
              </a:rPr>
              <a:t>Gallina</a:t>
            </a:r>
            <a:endParaRPr lang="es-ES" sz="31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572000" y="550070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00B0F0"/>
                </a:solidFill>
                <a:latin typeface="Britannic Bold" pitchFamily="34" charset="0"/>
              </a:rPr>
              <a:t>Ratón</a:t>
            </a:r>
            <a:endParaRPr lang="es-ES" sz="32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929454" y="5357826"/>
            <a:ext cx="1571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dirty="0" err="1" smtClean="0">
                <a:solidFill>
                  <a:srgbClr val="00B0F0"/>
                </a:solidFill>
                <a:latin typeface="Britannic Bold" pitchFamily="34" charset="0"/>
                <a:cs typeface="Aharoni" pitchFamily="2" charset="-79"/>
              </a:rPr>
              <a:t>Ocellote</a:t>
            </a:r>
            <a:endParaRPr lang="es-ES" sz="3000" dirty="0">
              <a:solidFill>
                <a:srgbClr val="00B0F0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19" name="18 Bisel">
            <a:hlinkClick r:id="rId10" action="ppaction://hlinksldjump"/>
          </p:cNvPr>
          <p:cNvSpPr/>
          <p:nvPr/>
        </p:nvSpPr>
        <p:spPr>
          <a:xfrm>
            <a:off x="2571736" y="6143644"/>
            <a:ext cx="1143008" cy="7143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Animales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038204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357298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C:\Users\w7003\Desktop\Villagerhe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857232"/>
            <a:ext cx="1984364" cy="198436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214810" y="321468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00B0F0"/>
                </a:solidFill>
                <a:latin typeface="Britannic Bold" pitchFamily="34" charset="0"/>
              </a:rPr>
              <a:t>Calamar</a:t>
            </a:r>
            <a:endParaRPr lang="es-ES" sz="2400" b="1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85786" y="314324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00B0F0"/>
                </a:solidFill>
                <a:latin typeface="Britannic Bold" pitchFamily="34" charset="0"/>
              </a:rPr>
              <a:t>Aldeano</a:t>
            </a:r>
            <a:endParaRPr lang="es-ES" sz="32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58016" y="3000372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00B0F0"/>
                </a:solidFill>
                <a:latin typeface="Britannic Bold" pitchFamily="34" charset="0"/>
              </a:rPr>
              <a:t>Cerdo</a:t>
            </a:r>
            <a:endParaRPr lang="es-ES" sz="32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2" name="11 Bisel">
            <a:hlinkClick r:id="rId5" action="ppaction://hlinksldjump"/>
          </p:cNvPr>
          <p:cNvSpPr/>
          <p:nvPr/>
        </p:nvSpPr>
        <p:spPr>
          <a:xfrm>
            <a:off x="0" y="5786454"/>
            <a:ext cx="1428728" cy="107154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s-ES_tradnl" dirty="0" smtClean="0">
                <a:solidFill>
                  <a:srgbClr val="00FFFF"/>
                </a:solidFill>
                <a:latin typeface="Agnes-Xbold" pitchFamily="2" charset="0"/>
              </a:rPr>
              <a:t>Monstruos</a:t>
            </a:r>
            <a:endParaRPr lang="es-ES" dirty="0">
              <a:solidFill>
                <a:srgbClr val="00FFFF"/>
              </a:solidFill>
              <a:latin typeface="Agnes-Xbold" pitchFamily="2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18108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285860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240355"/>
            <a:ext cx="1143008" cy="108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357562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500034" y="242886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solidFill>
                  <a:srgbClr val="00B0F0"/>
                </a:solidFill>
                <a:latin typeface="Britannic Bold" pitchFamily="34" charset="0"/>
              </a:rPr>
              <a:t>Enderman</a:t>
            </a:r>
            <a:endParaRPr lang="es-ES" sz="24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85720" y="4714884"/>
            <a:ext cx="17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00B0F0"/>
                </a:solidFill>
                <a:latin typeface="Britannic Bold" pitchFamily="34" charset="0"/>
              </a:rPr>
              <a:t>Lobo salvaje</a:t>
            </a:r>
            <a:endParaRPr lang="es-ES" sz="28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143108" y="2428868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rgbClr val="00B0F0"/>
                </a:solidFill>
                <a:latin typeface="Britannic Bold" pitchFamily="34" charset="0"/>
              </a:rPr>
              <a:t>Araña de la cueva</a:t>
            </a:r>
            <a:endParaRPr lang="es-ES" sz="24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00562" y="242886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rgbClr val="00B0F0"/>
                </a:solidFill>
                <a:latin typeface="Britannic Bold" pitchFamily="34" charset="0"/>
              </a:rPr>
              <a:t>Araña</a:t>
            </a:r>
            <a:endParaRPr lang="es-ES" sz="24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572264" y="2571744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rgbClr val="00B0F0"/>
                </a:solidFill>
                <a:latin typeface="Britannic Bold" pitchFamily="34" charset="0"/>
              </a:rPr>
              <a:t>Hombre cerdo zombi</a:t>
            </a:r>
            <a:endParaRPr lang="es-ES" sz="24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332422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325278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335756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Rectángulo"/>
          <p:cNvSpPr/>
          <p:nvPr/>
        </p:nvSpPr>
        <p:spPr>
          <a:xfrm>
            <a:off x="2500298" y="4714884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00B0F0"/>
                </a:solidFill>
                <a:latin typeface="Britannic Bold" pitchFamily="34" charset="0"/>
              </a:rPr>
              <a:t>Bruja</a:t>
            </a:r>
            <a:endParaRPr lang="es-ES" sz="28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429124" y="4643446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err="1" smtClean="0">
                <a:solidFill>
                  <a:srgbClr val="00B0F0"/>
                </a:solidFill>
                <a:latin typeface="Britannic Bold" pitchFamily="34" charset="0"/>
              </a:rPr>
              <a:t>Creeper</a:t>
            </a:r>
            <a:endParaRPr lang="es-ES" sz="28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357950" y="4714884"/>
            <a:ext cx="2911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err="1" smtClean="0">
                <a:solidFill>
                  <a:srgbClr val="00B0F0"/>
                </a:solidFill>
                <a:latin typeface="Britannic Bold" pitchFamily="34" charset="0"/>
              </a:rPr>
              <a:t>Slime</a:t>
            </a:r>
            <a:r>
              <a:rPr lang="es-ES" sz="2800" dirty="0" smtClean="0">
                <a:solidFill>
                  <a:srgbClr val="00B0F0"/>
                </a:solidFill>
                <a:latin typeface="Britannic Bold" pitchFamily="34" charset="0"/>
              </a:rPr>
              <a:t> </a:t>
            </a:r>
            <a:r>
              <a:rPr lang="es-ES" sz="2800" dirty="0" err="1" smtClean="0">
                <a:solidFill>
                  <a:srgbClr val="00B0F0"/>
                </a:solidFill>
                <a:latin typeface="Britannic Bold" pitchFamily="34" charset="0"/>
              </a:rPr>
              <a:t>magmático</a:t>
            </a:r>
            <a:endParaRPr lang="es-ES" sz="28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22" name="21 Bisel">
            <a:hlinkClick r:id="rId10" action="ppaction://hlinksldjump"/>
          </p:cNvPr>
          <p:cNvSpPr/>
          <p:nvPr/>
        </p:nvSpPr>
        <p:spPr>
          <a:xfrm>
            <a:off x="0" y="5929330"/>
            <a:ext cx="1357290" cy="9286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3" grpId="0"/>
      <p:bldP spid="14" grpId="0"/>
      <p:bldP spid="15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_tradnl" dirty="0" err="1" smtClean="0">
                <a:solidFill>
                  <a:srgbClr val="00FFFF"/>
                </a:solidFill>
                <a:latin typeface="Agnes-Xbold" pitchFamily="2" charset="0"/>
              </a:rPr>
              <a:t>Montruos</a:t>
            </a:r>
            <a:endParaRPr lang="es-ES" dirty="0">
              <a:solidFill>
                <a:srgbClr val="00FFFF"/>
              </a:solidFill>
              <a:latin typeface="Agnes-Xbold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500174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571612"/>
            <a:ext cx="1304932" cy="130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46683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000504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07194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414338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4038600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3214678" y="5429264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Britannic Bold" pitchFamily="34" charset="0"/>
              </a:rPr>
              <a:t>Llama</a:t>
            </a:r>
            <a:endParaRPr lang="es-ES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214942" y="5429264"/>
            <a:ext cx="767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rgbClr val="00B0F0"/>
                </a:solidFill>
                <a:latin typeface="Britannic Bold" pitchFamily="34" charset="0"/>
              </a:rPr>
              <a:t>Slime</a:t>
            </a:r>
            <a:endParaRPr lang="es-ES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71538" y="5357826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Britannic Bold" pitchFamily="34" charset="0"/>
              </a:rPr>
              <a:t>Lepisma</a:t>
            </a:r>
            <a:endParaRPr lang="es-ES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215206" y="5500702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Britannic Bold" pitchFamily="34" charset="0"/>
              </a:rPr>
              <a:t>Zombi</a:t>
            </a:r>
            <a:endParaRPr lang="es-ES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357950" y="2857496"/>
            <a:ext cx="1923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00B0F0"/>
                </a:solidFill>
                <a:latin typeface="Britannic Bold" pitchFamily="34" charset="0"/>
              </a:rPr>
              <a:t>Jinete arácnido</a:t>
            </a:r>
            <a:endParaRPr lang="es-ES" sz="20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714876" y="3000372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err="1" smtClean="0">
                <a:solidFill>
                  <a:srgbClr val="00B0F0"/>
                </a:solidFill>
                <a:latin typeface="Britannic Bold" pitchFamily="34" charset="0"/>
              </a:rPr>
              <a:t>Ghast</a:t>
            </a:r>
            <a:endParaRPr lang="es-ES" sz="20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500298" y="2928934"/>
            <a:ext cx="2092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00B0F0"/>
                </a:solidFill>
                <a:latin typeface="Britannic Bold" pitchFamily="34" charset="0"/>
              </a:rPr>
              <a:t>Esqueleto </a:t>
            </a:r>
            <a:r>
              <a:rPr lang="es-ES" sz="2000" dirty="0" err="1" smtClean="0">
                <a:solidFill>
                  <a:srgbClr val="00B0F0"/>
                </a:solidFill>
                <a:latin typeface="Britannic Bold" pitchFamily="34" charset="0"/>
              </a:rPr>
              <a:t>Wither</a:t>
            </a:r>
            <a:endParaRPr lang="es-ES" sz="20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85786" y="2857496"/>
            <a:ext cx="1277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rgbClr val="00B0F0"/>
                </a:solidFill>
                <a:latin typeface="Britannic Bold" pitchFamily="34" charset="0"/>
              </a:rPr>
              <a:t>Esqueleto</a:t>
            </a:r>
            <a:endParaRPr lang="es-ES" sz="20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20" name="19 Bisel">
            <a:hlinkClick r:id="rId10" action="ppaction://hlinksldjump"/>
          </p:cNvPr>
          <p:cNvSpPr/>
          <p:nvPr/>
        </p:nvSpPr>
        <p:spPr>
          <a:xfrm>
            <a:off x="0" y="5929330"/>
            <a:ext cx="1071538" cy="9286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rgbClr val="00FFFF"/>
                </a:solidFill>
                <a:latin typeface="Agnes-Xbold" pitchFamily="2" charset="0"/>
              </a:rPr>
              <a:t>Monstruos</a:t>
            </a:r>
            <a:endParaRPr lang="es-ES" dirty="0">
              <a:solidFill>
                <a:srgbClr val="00FFFF"/>
              </a:solidFill>
              <a:latin typeface="Agnes-Xbold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52584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9" y="1714488"/>
            <a:ext cx="1425506" cy="112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609708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4000504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4052292"/>
            <a:ext cx="1071570" cy="12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4643438" y="5357826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rgbClr val="00B0F0"/>
                </a:solidFill>
                <a:latin typeface="Britannic Bold" pitchFamily="34" charset="0"/>
              </a:rPr>
              <a:t>Conejo asesino</a:t>
            </a:r>
            <a:endParaRPr lang="es-ES" sz="24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285984" y="5572140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rgbClr val="00B0F0"/>
                </a:solidFill>
                <a:latin typeface="Britannic Bold" pitchFamily="34" charset="0"/>
              </a:rPr>
              <a:t>Guardián </a:t>
            </a:r>
            <a:r>
              <a:rPr lang="es-ES_tradnl" sz="2400" dirty="0" err="1" smtClean="0">
                <a:solidFill>
                  <a:srgbClr val="00B0F0"/>
                </a:solidFill>
                <a:latin typeface="Britannic Bold" pitchFamily="34" charset="0"/>
              </a:rPr>
              <a:t>elder</a:t>
            </a:r>
            <a:endParaRPr lang="es-ES" sz="24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85786" y="307181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00B0F0"/>
                </a:solidFill>
                <a:latin typeface="Britannic Bold" pitchFamily="34" charset="0"/>
              </a:rPr>
              <a:t>Aldeano zombi</a:t>
            </a:r>
            <a:endParaRPr lang="es-ES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86248" y="307181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rgbClr val="00B0F0"/>
                </a:solidFill>
                <a:latin typeface="Britannic Bold" pitchFamily="34" charset="0"/>
              </a:rPr>
              <a:t>Enderman</a:t>
            </a:r>
            <a:endParaRPr lang="es-ES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357422" y="2928934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Britannic Bold" pitchFamily="34" charset="0"/>
              </a:rPr>
              <a:t>Jinete avícola</a:t>
            </a:r>
            <a:endParaRPr lang="es-ES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000892" y="292893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  <a:latin typeface="Britannic Bold" pitchFamily="34" charset="0"/>
              </a:rPr>
              <a:t>Guardián</a:t>
            </a:r>
            <a:endParaRPr lang="es-ES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16" name="15 Bisel">
            <a:hlinkClick r:id="rId8" action="ppaction://hlinksldjump"/>
          </p:cNvPr>
          <p:cNvSpPr/>
          <p:nvPr/>
        </p:nvSpPr>
        <p:spPr>
          <a:xfrm>
            <a:off x="0" y="5786454"/>
            <a:ext cx="1357290" cy="107154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  <a:latin typeface="Algerian" pitchFamily="82" charset="0"/>
              </a:rPr>
              <a:t>Espada</a:t>
            </a:r>
            <a:endParaRPr lang="es-ES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500306"/>
            <a:ext cx="3428992" cy="251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2643142" y="5500702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solidFill>
                  <a:srgbClr val="00B0F0"/>
                </a:solidFill>
                <a:latin typeface="Britannic Bold" pitchFamily="34" charset="0"/>
              </a:rPr>
              <a:t>Sirve para matar</a:t>
            </a:r>
            <a:endParaRPr lang="es-ES" sz="40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5" name="4 Bisel">
            <a:hlinkClick r:id="rId3" action="ppaction://hlinksldjump"/>
          </p:cNvPr>
          <p:cNvSpPr/>
          <p:nvPr/>
        </p:nvSpPr>
        <p:spPr>
          <a:xfrm>
            <a:off x="0" y="6000768"/>
            <a:ext cx="1000100" cy="85723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194</TotalTime>
  <Words>158</Words>
  <Application>Microsoft Office PowerPoint</Application>
  <PresentationFormat>Presentación en pantalla (4:3)</PresentationFormat>
  <Paragraphs>97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MINECRAFT</vt:lpstr>
      <vt:lpstr>Diapositiva 2</vt:lpstr>
      <vt:lpstr>Creadores</vt:lpstr>
      <vt:lpstr>Animales</vt:lpstr>
      <vt:lpstr>Animales</vt:lpstr>
      <vt:lpstr>Monstruos</vt:lpstr>
      <vt:lpstr>Montruos</vt:lpstr>
      <vt:lpstr>Monstruos</vt:lpstr>
      <vt:lpstr>Espada</vt:lpstr>
      <vt:lpstr>Arco</vt:lpstr>
      <vt:lpstr>Hacha</vt:lpstr>
      <vt:lpstr>pala</vt:lpstr>
      <vt:lpstr>Azada</vt:lpstr>
      <vt:lpstr>Pico</vt:lpstr>
      <vt:lpstr>Herramientas</vt:lpstr>
      <vt:lpstr>Harmaduras</vt:lpstr>
      <vt:lpstr>Armadura de Cota de Malla</vt:lpstr>
      <vt:lpstr>Armadura de Diamante</vt:lpstr>
      <vt:lpstr>Armadura de Oro</vt:lpstr>
      <vt:lpstr>Armadura de Hierro</vt:lpstr>
      <vt:lpstr>Armadura de Cuero</vt:lpstr>
      <vt:lpstr>Donde se puede tener?</vt:lpstr>
      <vt:lpstr>Materiales</vt:lpstr>
      <vt:lpstr>Cuero</vt:lpstr>
      <vt:lpstr>Oro</vt:lpstr>
      <vt:lpstr>Hierro</vt:lpstr>
      <vt:lpstr>Diamante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MINECRAFT</dc:title>
  <dc:creator>w7003</dc:creator>
  <cp:lastModifiedBy>Fermin</cp:lastModifiedBy>
  <cp:revision>23</cp:revision>
  <dcterms:created xsi:type="dcterms:W3CDTF">2015-01-29T12:09:36Z</dcterms:created>
  <dcterms:modified xsi:type="dcterms:W3CDTF">2015-03-03T19:16:38Z</dcterms:modified>
</cp:coreProperties>
</file>