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5531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571480"/>
            <a:ext cx="778674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1500" b="1" dirty="0" smtClean="0">
                <a:ln>
                  <a:noFill/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Rubén</a:t>
            </a:r>
            <a:endParaRPr lang="es-ES" sz="11500" b="1" dirty="0">
              <a:ln>
                <a:noFill/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pic>
        <p:nvPicPr>
          <p:cNvPr id="7" name="6 Imagen" descr="skylanders_trap_team_review2-500x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9066"/>
            <a:ext cx="4071934" cy="2928934"/>
          </a:xfrm>
          <a:prstGeom prst="rect">
            <a:avLst/>
          </a:prstGeom>
        </p:spPr>
      </p:pic>
      <p:pic>
        <p:nvPicPr>
          <p:cNvPr id="8" name="7 Imagen" descr="skylanders-lobst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071942"/>
            <a:ext cx="3500429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OTTO</a:t>
            </a:r>
            <a:endParaRPr lang="es-E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857628"/>
            <a:ext cx="1328718" cy="828668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ALEX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714620"/>
            <a:ext cx="1983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HUGO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215074" y="150017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LUCAS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286512" y="3071810"/>
            <a:ext cx="2349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PELAYO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34" y="57148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TELMO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485776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DANIEL</a:t>
            </a:r>
            <a:endParaRPr lang="es-E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15140" y="450057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RUBEN M</a:t>
            </a:r>
            <a:endParaRPr lang="es-E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58016" y="542926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RUBEN O</a:t>
            </a:r>
            <a:endParaRPr lang="es-E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71802" y="542926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GILLERMO</a:t>
            </a:r>
            <a:endParaRPr lang="es-E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3" name="12 Imagen" descr="HAAAA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500174"/>
            <a:ext cx="378621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OTTO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5</cp:revision>
  <dcterms:modified xsi:type="dcterms:W3CDTF">2015-01-08T12:56:00Z</dcterms:modified>
</cp:coreProperties>
</file>