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9634EDC-9C80-4F87-BA39-FFBE74443036}" type="datetimeFigureOut">
              <a:rPr lang="es-ES" smtClean="0"/>
              <a:t>26/01/2015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5E4215-09B5-42B4-940E-8C22E46861D2}"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9634EDC-9C80-4F87-BA39-FFBE74443036}" type="datetimeFigureOut">
              <a:rPr lang="es-ES" smtClean="0"/>
              <a:t>26/01/2015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5E4215-09B5-42B4-940E-8C22E46861D2}"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9634EDC-9C80-4F87-BA39-FFBE74443036}" type="datetimeFigureOut">
              <a:rPr lang="es-ES" smtClean="0"/>
              <a:t>26/01/2015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5E4215-09B5-42B4-940E-8C22E46861D2}"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9634EDC-9C80-4F87-BA39-FFBE74443036}" type="datetimeFigureOut">
              <a:rPr lang="es-ES" smtClean="0"/>
              <a:t>26/01/2015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5E4215-09B5-42B4-940E-8C22E46861D2}"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634EDC-9C80-4F87-BA39-FFBE74443036}" type="datetimeFigureOut">
              <a:rPr lang="es-ES" smtClean="0"/>
              <a:t>26/01/2015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E5E4215-09B5-42B4-940E-8C22E46861D2}"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9634EDC-9C80-4F87-BA39-FFBE74443036}" type="datetimeFigureOut">
              <a:rPr lang="es-ES" smtClean="0"/>
              <a:t>26/01/2015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E5E4215-09B5-42B4-940E-8C22E46861D2}"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9634EDC-9C80-4F87-BA39-FFBE74443036}" type="datetimeFigureOut">
              <a:rPr lang="es-ES" smtClean="0"/>
              <a:t>26/01/2015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E5E4215-09B5-42B4-940E-8C22E46861D2}"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9634EDC-9C80-4F87-BA39-FFBE74443036}" type="datetimeFigureOut">
              <a:rPr lang="es-ES" smtClean="0"/>
              <a:t>26/01/2015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E5E4215-09B5-42B4-940E-8C22E46861D2}"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634EDC-9C80-4F87-BA39-FFBE74443036}" type="datetimeFigureOut">
              <a:rPr lang="es-ES" smtClean="0"/>
              <a:t>26/01/2015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E5E4215-09B5-42B4-940E-8C22E46861D2}"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634EDC-9C80-4F87-BA39-FFBE74443036}" type="datetimeFigureOut">
              <a:rPr lang="es-ES" smtClean="0"/>
              <a:t>26/01/2015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E5E4215-09B5-42B4-940E-8C22E46861D2}"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634EDC-9C80-4F87-BA39-FFBE74443036}" type="datetimeFigureOut">
              <a:rPr lang="es-ES" smtClean="0"/>
              <a:t>26/01/2015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E5E4215-09B5-42B4-940E-8C22E46861D2}"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34EDC-9C80-4F87-BA39-FFBE74443036}" type="datetimeFigureOut">
              <a:rPr lang="es-ES" smtClean="0"/>
              <a:t>26/01/2015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E4215-09B5-42B4-940E-8C22E46861D2}"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cSld>
  <p:clrMapOvr>
    <a:masterClrMapping/>
  </p:clrMapOvr>
  <p:transition spd="slow">
    <p:wedge/>
    <p:sndAc>
      <p:stSnd>
        <p:snd r:embed="rId2" name="applause.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214290"/>
            <a:ext cx="7929618" cy="5262979"/>
          </a:xfrm>
          <a:prstGeom prst="rect">
            <a:avLst/>
          </a:prstGeom>
          <a:gradFill>
            <a:gsLst>
              <a:gs pos="0">
                <a:srgbClr val="FF3399"/>
              </a:gs>
              <a:gs pos="25000">
                <a:srgbClr val="FF6633"/>
              </a:gs>
              <a:gs pos="50000">
                <a:srgbClr val="FFFF00"/>
              </a:gs>
              <a:gs pos="75000">
                <a:srgbClr val="01A78F"/>
              </a:gs>
              <a:gs pos="100000">
                <a:srgbClr val="3366FF"/>
              </a:gs>
            </a:gsLst>
            <a:lin ang="5400000" scaled="0"/>
          </a:gradFill>
        </p:spPr>
        <p:txBody>
          <a:bodyPr wrap="square" rtlCol="0">
            <a:spAutoFit/>
          </a:bodyPr>
          <a:lstStyle/>
          <a:p>
            <a:r>
              <a:rPr lang="es-ES" sz="2800" b="1" i="1" dirty="0" smtClean="0"/>
              <a:t>Ingredientes:</a:t>
            </a:r>
          </a:p>
          <a:p>
            <a:r>
              <a:rPr lang="es-ES" sz="2800" b="1" i="1" dirty="0" smtClean="0"/>
              <a:t/>
            </a:r>
            <a:br>
              <a:rPr lang="es-ES" sz="2800" b="1" i="1" dirty="0" smtClean="0"/>
            </a:br>
            <a:endParaRPr lang="es-ES" sz="2800" b="1" i="1" dirty="0" smtClean="0"/>
          </a:p>
          <a:p>
            <a:r>
              <a:rPr lang="es-ES" sz="2800" b="1" i="1" dirty="0" smtClean="0"/>
              <a:t>320 grs. de harina de gran fuerza (Santa Rita)</a:t>
            </a:r>
          </a:p>
          <a:p>
            <a:r>
              <a:rPr lang="es-ES" sz="2800" b="1" i="1" dirty="0" smtClean="0"/>
              <a:t>125 ml. de leche </a:t>
            </a:r>
          </a:p>
          <a:p>
            <a:r>
              <a:rPr lang="es-ES" sz="2800" b="1" i="1" dirty="0" smtClean="0"/>
              <a:t>25 grs. de levadura de panadería</a:t>
            </a:r>
          </a:p>
          <a:p>
            <a:r>
              <a:rPr lang="es-ES" sz="2800" b="1" i="1" dirty="0" smtClean="0"/>
              <a:t>60 grs. de azúcar</a:t>
            </a:r>
          </a:p>
          <a:p>
            <a:r>
              <a:rPr lang="es-ES" sz="2800" b="1" i="1" dirty="0" smtClean="0"/>
              <a:t>65 grs. de mantequilla a temperatura ambiente</a:t>
            </a:r>
          </a:p>
          <a:p>
            <a:r>
              <a:rPr lang="es-ES" sz="2800" b="1" i="1" dirty="0" smtClean="0"/>
              <a:t>2 huevos enteros</a:t>
            </a:r>
          </a:p>
          <a:p>
            <a:r>
              <a:rPr lang="es-ES" sz="2800" b="1" i="1" dirty="0" smtClean="0"/>
              <a:t>una pizca de sal</a:t>
            </a:r>
          </a:p>
          <a:p>
            <a:r>
              <a:rPr lang="es-ES" sz="2800" b="1" i="1" dirty="0" smtClean="0"/>
              <a:t>1 cucharada sopera de agua de azahar </a:t>
            </a:r>
            <a:r>
              <a:rPr lang="es-ES" sz="2800" b="1" i="1" dirty="0" err="1" smtClean="0"/>
              <a:t>Vahiné</a:t>
            </a:r>
            <a:endParaRPr lang="es-ES" sz="2800" b="1" i="1" dirty="0" smtClean="0"/>
          </a:p>
          <a:p>
            <a:endParaRPr lang="es-ES" sz="28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2000"/>
                                        <p:tgtEl>
                                          <p:spTgt spid="2">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plus(in)">
                                      <p:cBhvr>
                                        <p:cTn id="10" dur="2000"/>
                                        <p:tgtEl>
                                          <p:spTgt spid="2">
                                            <p:txEl>
                                              <p:pRg st="1" end="1"/>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plus(in)">
                                      <p:cBhvr>
                                        <p:cTn id="13" dur="2000"/>
                                        <p:tgtEl>
                                          <p:spTgt spid="2">
                                            <p:txEl>
                                              <p:pRg st="2" end="2"/>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plus(in)">
                                      <p:cBhvr>
                                        <p:cTn id="16" dur="2000"/>
                                        <p:tgtEl>
                                          <p:spTgt spid="2">
                                            <p:txEl>
                                              <p:pRg st="3" end="3"/>
                                            </p:txEl>
                                          </p:spTgt>
                                        </p:tgtEl>
                                      </p:cBhvr>
                                    </p:animEffect>
                                  </p:childTnLst>
                                </p:cTn>
                              </p:par>
                              <p:par>
                                <p:cTn id="17" presetID="13"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plus(in)">
                                      <p:cBhvr>
                                        <p:cTn id="19" dur="2000"/>
                                        <p:tgtEl>
                                          <p:spTgt spid="2">
                                            <p:txEl>
                                              <p:pRg st="4" end="4"/>
                                            </p:txEl>
                                          </p:spTgt>
                                        </p:tgtEl>
                                      </p:cBhvr>
                                    </p:animEffect>
                                  </p:childTnLst>
                                </p:cTn>
                              </p:par>
                              <p:par>
                                <p:cTn id="20" presetID="13"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plus(in)">
                                      <p:cBhvr>
                                        <p:cTn id="22" dur="2000"/>
                                        <p:tgtEl>
                                          <p:spTgt spid="2">
                                            <p:txEl>
                                              <p:pRg st="5" end="5"/>
                                            </p:txEl>
                                          </p:spTgt>
                                        </p:tgtEl>
                                      </p:cBhvr>
                                    </p:animEffect>
                                  </p:childTnLst>
                                </p:cTn>
                              </p:par>
                              <p:par>
                                <p:cTn id="23" presetID="13"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plus(in)">
                                      <p:cBhvr>
                                        <p:cTn id="25" dur="2000"/>
                                        <p:tgtEl>
                                          <p:spTgt spid="2">
                                            <p:txEl>
                                              <p:pRg st="6" end="6"/>
                                            </p:txEl>
                                          </p:spTgt>
                                        </p:tgtEl>
                                      </p:cBhvr>
                                    </p:animEffect>
                                  </p:childTnLst>
                                </p:cTn>
                              </p:par>
                              <p:par>
                                <p:cTn id="26" presetID="13"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plus(in)">
                                      <p:cBhvr>
                                        <p:cTn id="28" dur="2000"/>
                                        <p:tgtEl>
                                          <p:spTgt spid="2">
                                            <p:txEl>
                                              <p:pRg st="7" end="7"/>
                                            </p:txEl>
                                          </p:spTgt>
                                        </p:tgtEl>
                                      </p:cBhvr>
                                    </p:animEffect>
                                  </p:childTnLst>
                                </p:cTn>
                              </p:par>
                              <p:par>
                                <p:cTn id="29" presetID="13"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plus(in)">
                                      <p:cBhvr>
                                        <p:cTn id="31" dur="2000"/>
                                        <p:tgtEl>
                                          <p:spTgt spid="2">
                                            <p:txEl>
                                              <p:pRg st="8" end="8"/>
                                            </p:txEl>
                                          </p:spTgt>
                                        </p:tgtEl>
                                      </p:cBhvr>
                                    </p:animEffect>
                                  </p:childTnLst>
                                </p:cTn>
                              </p:par>
                              <p:par>
                                <p:cTn id="32" presetID="13"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plus(in)">
                                      <p:cBhvr>
                                        <p:cTn id="34"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1 CuadroTexto"/>
          <p:cNvSpPr txBox="1"/>
          <p:nvPr/>
        </p:nvSpPr>
        <p:spPr>
          <a:xfrm>
            <a:off x="1000100" y="214290"/>
            <a:ext cx="7000924" cy="6124754"/>
          </a:xfrm>
          <a:prstGeom prst="rect">
            <a:avLst/>
          </a:prstGeom>
          <a:noFill/>
        </p:spPr>
        <p:txBody>
          <a:bodyPr wrap="square" rtlCol="0">
            <a:spAutoFit/>
          </a:bodyPr>
          <a:lstStyle/>
          <a:p>
            <a:r>
              <a:rPr lang="es-ES" sz="2800" b="1" i="1" dirty="0">
                <a:solidFill>
                  <a:schemeClr val="bg1"/>
                </a:solidFill>
              </a:rPr>
              <a:t>D</a:t>
            </a:r>
            <a:r>
              <a:rPr lang="es-ES" sz="2800" b="1" i="1" dirty="0" smtClean="0">
                <a:solidFill>
                  <a:schemeClr val="bg1"/>
                </a:solidFill>
              </a:rPr>
              <a:t>ecoración:</a:t>
            </a:r>
          </a:p>
          <a:p>
            <a:r>
              <a:rPr lang="es-ES" sz="2800" b="1" i="1" dirty="0" smtClean="0">
                <a:solidFill>
                  <a:schemeClr val="bg1"/>
                </a:solidFill>
              </a:rPr>
              <a:t/>
            </a:r>
            <a:br>
              <a:rPr lang="es-ES" sz="2800" b="1" i="1" dirty="0" smtClean="0">
                <a:solidFill>
                  <a:schemeClr val="bg1"/>
                </a:solidFill>
              </a:rPr>
            </a:br>
            <a:endParaRPr lang="es-ES" sz="2800" b="1" i="1" dirty="0" smtClean="0">
              <a:solidFill>
                <a:schemeClr val="bg1"/>
              </a:solidFill>
            </a:endParaRPr>
          </a:p>
          <a:p>
            <a:r>
              <a:rPr lang="es-ES" sz="2800" b="1" i="1" dirty="0" smtClean="0">
                <a:solidFill>
                  <a:schemeClr val="bg1"/>
                </a:solidFill>
              </a:rPr>
              <a:t>1 cucharada sopera de agua de azahar </a:t>
            </a:r>
            <a:r>
              <a:rPr lang="es-ES" sz="2800" b="1" i="1" dirty="0" err="1" smtClean="0">
                <a:solidFill>
                  <a:schemeClr val="bg1"/>
                </a:solidFill>
              </a:rPr>
              <a:t>Vahiné</a:t>
            </a:r>
            <a:endParaRPr lang="es-ES" sz="2800" b="1" i="1" dirty="0" smtClean="0">
              <a:solidFill>
                <a:schemeClr val="bg1"/>
              </a:solidFill>
            </a:endParaRPr>
          </a:p>
          <a:p>
            <a:r>
              <a:rPr lang="es-ES" sz="2800" b="1" i="1" dirty="0" smtClean="0">
                <a:solidFill>
                  <a:schemeClr val="bg1"/>
                </a:solidFill>
              </a:rPr>
              <a:t>2 cucharadas soperas de azúcar blanca</a:t>
            </a:r>
          </a:p>
          <a:p>
            <a:r>
              <a:rPr lang="es-ES" sz="2800" b="1" i="1" dirty="0" smtClean="0">
                <a:solidFill>
                  <a:schemeClr val="bg1"/>
                </a:solidFill>
              </a:rPr>
              <a:t>1 cucharada sopera de almendra laminada</a:t>
            </a:r>
          </a:p>
          <a:p>
            <a:r>
              <a:rPr lang="es-ES" sz="2800" b="1" i="1" dirty="0" smtClean="0">
                <a:solidFill>
                  <a:schemeClr val="bg1"/>
                </a:solidFill>
              </a:rPr>
              <a:t>1 cucharada sopera de frutas confitadas</a:t>
            </a:r>
          </a:p>
          <a:p>
            <a:r>
              <a:rPr lang="es-ES" sz="2800" b="1" i="1" dirty="0" smtClean="0">
                <a:solidFill>
                  <a:schemeClr val="bg1"/>
                </a:solidFill>
              </a:rPr>
              <a:t/>
            </a:r>
            <a:br>
              <a:rPr lang="es-ES" sz="2800" b="1" i="1" dirty="0" smtClean="0">
                <a:solidFill>
                  <a:schemeClr val="bg1"/>
                </a:solidFill>
              </a:rPr>
            </a:br>
            <a:endParaRPr lang="es-ES" sz="2800" b="1" i="1" dirty="0" smtClean="0">
              <a:solidFill>
                <a:schemeClr val="bg1"/>
              </a:solidFill>
            </a:endParaRPr>
          </a:p>
          <a:p>
            <a:r>
              <a:rPr lang="es-ES" sz="2800" b="1" i="1" dirty="0" smtClean="0">
                <a:solidFill>
                  <a:schemeClr val="bg1"/>
                </a:solidFill>
              </a:rPr>
              <a:t>Primero hay que preparar un "</a:t>
            </a:r>
            <a:r>
              <a:rPr lang="es-ES" sz="2800" b="1" i="1" dirty="0" err="1" smtClean="0">
                <a:solidFill>
                  <a:schemeClr val="bg1"/>
                </a:solidFill>
              </a:rPr>
              <a:t>prefermento</a:t>
            </a:r>
            <a:r>
              <a:rPr lang="es-ES" sz="2800" b="1" i="1" dirty="0" smtClean="0">
                <a:solidFill>
                  <a:schemeClr val="bg1"/>
                </a:solidFill>
              </a:rPr>
              <a:t>". Que no os asuste, no es más que una "masa madre", es decir, una ayuda para que nuestra masa tenga mejor sabor y textura.</a:t>
            </a:r>
          </a:p>
          <a:p>
            <a:endParaRPr lang="es-E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928662" y="500042"/>
            <a:ext cx="7286676" cy="5940088"/>
          </a:xfrm>
          <a:prstGeom prst="rect">
            <a:avLst/>
          </a:prstGeom>
          <a:noFill/>
        </p:spPr>
        <p:txBody>
          <a:bodyPr wrap="square" rtlCol="0">
            <a:spAutoFit/>
          </a:bodyPr>
          <a:lstStyle/>
          <a:p>
            <a:r>
              <a:rPr lang="es-ES" sz="2000" b="1" i="1" dirty="0" smtClean="0">
                <a:solidFill>
                  <a:srgbClr val="92D050"/>
                </a:solidFill>
              </a:rPr>
              <a:t>Preparación 1 parte:</a:t>
            </a:r>
          </a:p>
          <a:p>
            <a:r>
              <a:rPr lang="es-ES" sz="2000" b="1" i="1" dirty="0" smtClean="0">
                <a:solidFill>
                  <a:srgbClr val="92D050"/>
                </a:solidFill>
              </a:rPr>
              <a:t>Ponemos a entibiar la leche y disolvemos en ella la levadura. En un bol ponemos 4 cucharadas soperas de la cantidad total de harina que marca la receta. Hacemos un hoyo en el centro y vertemos la leche con la levadura bien disuelta. Revolvemos con una cuchara y veremos que se forma una papilla. Ya está. No hay que hacer nada más. Taparla con un film y dejarla reposar. He leído que es conveniente dejarla toda la noche en el frigo, pero a mi me pareció una eternidad, así que yo la dejé casi 3/4 de hora en un lateral de la cocina, mientras estuve haciendo otras labores...Pasado este tiempo, veremos que está hinchada y llena de hoyos.</a:t>
            </a:r>
          </a:p>
          <a:p>
            <a:r>
              <a:rPr lang="es-ES" sz="2000" b="1" i="1" dirty="0" smtClean="0">
                <a:solidFill>
                  <a:srgbClr val="92D050"/>
                </a:solidFill>
              </a:rPr>
              <a:t/>
            </a:r>
            <a:br>
              <a:rPr lang="es-ES" sz="2000" b="1" i="1" dirty="0" smtClean="0">
                <a:solidFill>
                  <a:srgbClr val="92D050"/>
                </a:solidFill>
              </a:rPr>
            </a:br>
            <a:endParaRPr lang="es-ES" sz="2000" b="1" i="1" dirty="0" smtClean="0">
              <a:solidFill>
                <a:srgbClr val="92D050"/>
              </a:solidFill>
            </a:endParaRPr>
          </a:p>
          <a:p>
            <a:r>
              <a:rPr lang="es-ES" sz="2000" b="1" i="1" dirty="0" smtClean="0">
                <a:solidFill>
                  <a:srgbClr val="92D050"/>
                </a:solidFill>
              </a:rPr>
              <a:t>Ahora vamos a preparar la masa definitiva. Ponemos el resto de la harina en un bol limpio. En el centro, ponemos el azúcar, la sal, los huevos batidos y el </a:t>
            </a:r>
            <a:r>
              <a:rPr lang="es-ES" sz="2000" b="1" i="1" dirty="0" err="1" smtClean="0">
                <a:solidFill>
                  <a:srgbClr val="92D050"/>
                </a:solidFill>
              </a:rPr>
              <a:t>prefermento</a:t>
            </a:r>
            <a:r>
              <a:rPr lang="es-ES" sz="2000" b="1" i="1" dirty="0" smtClean="0">
                <a:solidFill>
                  <a:srgbClr val="92D050"/>
                </a:solidFill>
              </a:rPr>
              <a:t>. Revolvemos bien, primero con una cuchara y luego, una vez integrados los ingredientes, metemos la mano.</a:t>
            </a:r>
          </a:p>
          <a:p>
            <a:endParaRPr lang="es-ES" sz="2000" b="1" i="1" dirty="0">
              <a:solidFill>
                <a:srgbClr val="92D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85720" y="0"/>
            <a:ext cx="5643602" cy="6555641"/>
          </a:xfrm>
          <a:prstGeom prst="rect">
            <a:avLst/>
          </a:prstGeom>
          <a:noFill/>
        </p:spPr>
        <p:txBody>
          <a:bodyPr wrap="square" rtlCol="0">
            <a:spAutoFit/>
          </a:bodyPr>
          <a:lstStyle/>
          <a:p>
            <a:r>
              <a:rPr lang="es-ES" sz="2400" b="1" i="1" dirty="0" smtClean="0">
                <a:solidFill>
                  <a:srgbClr val="92D050"/>
                </a:solidFill>
              </a:rPr>
              <a:t>Preparación  segunda parte:</a:t>
            </a:r>
            <a:endParaRPr lang="es-ES" sz="2400" dirty="0" smtClean="0">
              <a:solidFill>
                <a:srgbClr val="92D050"/>
              </a:solidFill>
            </a:endParaRPr>
          </a:p>
          <a:p>
            <a:r>
              <a:rPr lang="es-ES" b="1" i="1" dirty="0" smtClean="0">
                <a:solidFill>
                  <a:srgbClr val="92D050"/>
                </a:solidFill>
              </a:rPr>
              <a:t>Al estar a temperatura ambiente se fundirá enseguida con la masa. </a:t>
            </a:r>
          </a:p>
          <a:p>
            <a:r>
              <a:rPr lang="es-ES" b="1" i="1" dirty="0" smtClean="0">
                <a:solidFill>
                  <a:srgbClr val="92D050"/>
                </a:solidFill>
              </a:rPr>
              <a:t/>
            </a:r>
            <a:br>
              <a:rPr lang="es-ES" b="1" i="1" dirty="0" smtClean="0">
                <a:solidFill>
                  <a:srgbClr val="92D050"/>
                </a:solidFill>
              </a:rPr>
            </a:br>
            <a:endParaRPr lang="es-ES" b="1" i="1" dirty="0" smtClean="0">
              <a:solidFill>
                <a:srgbClr val="92D050"/>
              </a:solidFill>
            </a:endParaRPr>
          </a:p>
          <a:p>
            <a:r>
              <a:rPr lang="es-ES" b="1" i="1" dirty="0" smtClean="0">
                <a:solidFill>
                  <a:srgbClr val="92D050"/>
                </a:solidFill>
              </a:rPr>
              <a:t>En este punto, la masa está bastante pegajosa, pero no hay que caer en la tentación de añadir harina a mansalva. Sed pacientes y veréis como a base de amasar, se va volviendo más lisa y fácil de trabajar. Si lo creéis necesario añadidle harina, pero una cucharada sopera será suficiente. Queremos un masa elástica no un ladrillo..</a:t>
            </a:r>
          </a:p>
          <a:p>
            <a:r>
              <a:rPr lang="es-ES" b="1" i="1" dirty="0" smtClean="0">
                <a:solidFill>
                  <a:srgbClr val="92D050"/>
                </a:solidFill>
              </a:rPr>
              <a:t/>
            </a:r>
            <a:br>
              <a:rPr lang="es-ES" b="1" i="1" dirty="0" smtClean="0">
                <a:solidFill>
                  <a:srgbClr val="92D050"/>
                </a:solidFill>
              </a:rPr>
            </a:br>
            <a:endParaRPr lang="es-ES" b="1" i="1" dirty="0" smtClean="0">
              <a:solidFill>
                <a:srgbClr val="92D050"/>
              </a:solidFill>
            </a:endParaRPr>
          </a:p>
          <a:p>
            <a:r>
              <a:rPr lang="es-ES" b="1" i="1" dirty="0" smtClean="0">
                <a:solidFill>
                  <a:srgbClr val="92D050"/>
                </a:solidFill>
              </a:rPr>
              <a:t>Si todavía se pega algo a las manos, mojadlas en aceite, pero vuelvo a insistir, no le pongáis más harina.</a:t>
            </a:r>
          </a:p>
          <a:p>
            <a:r>
              <a:rPr lang="es-ES" b="1" i="1" dirty="0" smtClean="0">
                <a:solidFill>
                  <a:srgbClr val="92D050"/>
                </a:solidFill>
              </a:rPr>
              <a:t/>
            </a:r>
            <a:br>
              <a:rPr lang="es-ES" b="1" i="1" dirty="0" smtClean="0">
                <a:solidFill>
                  <a:srgbClr val="92D050"/>
                </a:solidFill>
              </a:rPr>
            </a:br>
            <a:endParaRPr lang="es-ES" b="1" i="1" dirty="0" smtClean="0">
              <a:solidFill>
                <a:srgbClr val="92D050"/>
              </a:solidFill>
            </a:endParaRPr>
          </a:p>
          <a:p>
            <a:r>
              <a:rPr lang="es-ES" b="1" i="1" dirty="0" smtClean="0">
                <a:solidFill>
                  <a:srgbClr val="92D050"/>
                </a:solidFill>
              </a:rPr>
              <a:t>Dejamos reposar la masa, después de unos 10 minutos de amasado, en un bol engrasado. Cubrimos con plástico film que también habremos untado en aceite para evitar que se nos pegue a la masa.</a:t>
            </a:r>
          </a:p>
          <a:p>
            <a:endParaRPr lang="es-ES" dirty="0">
              <a:solidFill>
                <a:srgbClr val="92D050"/>
              </a:solidFill>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156</Words>
  <Application>Microsoft Office PowerPoint</Application>
  <PresentationFormat>Presentación en pantalla (4:3)</PresentationFormat>
  <Paragraphs>30</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Diapositiva 1</vt:lpstr>
      <vt:lpstr>Diapositiva 2</vt:lpstr>
      <vt:lpstr>Diapositiva 3</vt:lpstr>
      <vt:lpstr>Diapositiva 4</vt:lpstr>
      <vt:lpstr>Diapositiva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Profesor</dc:creator>
  <cp:lastModifiedBy>Profesor</cp:lastModifiedBy>
  <cp:revision>4</cp:revision>
  <dcterms:created xsi:type="dcterms:W3CDTF">2015-01-26T12:14:46Z</dcterms:created>
  <dcterms:modified xsi:type="dcterms:W3CDTF">2015-01-26T12:47:18Z</dcterms:modified>
</cp:coreProperties>
</file>