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29/01/2015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G5gXRC9WZo&amp;x-yt-cl=85027636&amp;x-yt-ts=142250391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71472" y="214290"/>
            <a:ext cx="821537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8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minero</a:t>
            </a:r>
            <a:endParaRPr lang="es-ES" sz="8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Ouuuh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Yeah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Diamantes... </a:t>
            </a:r>
          </a:p>
          <a:p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 Lunes A Domingo Voy Todo Viciado, </a:t>
            </a:r>
          </a:p>
          <a:p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La Antorcha Prendida, Luz Por Todos Lados. </a:t>
            </a:r>
          </a:p>
          <a:p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Picando Y Picando, Y Yo No Te He Encontrado... </a:t>
            </a:r>
          </a:p>
          <a:p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Las Manecillas Giran, Ya Hay </a:t>
            </a:r>
            <a:r>
              <a:rPr lang="es-E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Zombies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Sonando </a:t>
            </a:r>
          </a:p>
          <a:p>
            <a:r>
              <a:rPr lang="es-E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Bajandome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La Vida Y No Voy Ni Armado... </a:t>
            </a:r>
          </a:p>
          <a:p>
            <a:r>
              <a:rPr lang="es-E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Bebiendome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La Leche A Sorbos Y A Tragos </a:t>
            </a:r>
          </a:p>
          <a:p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Te Vi </a:t>
            </a:r>
            <a:r>
              <a:rPr lang="es-E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Asi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De Frente Qué Tremendo Impacto, Pa' Picarte Un Poquito Dime</a:t>
            </a:r>
            <a:r>
              <a:rPr lang="es-ES" dirty="0" smtClean="0"/>
              <a:t>... </a:t>
            </a:r>
          </a:p>
          <a:p>
            <a:r>
              <a:rPr lang="es-ES" dirty="0" smtClean="0"/>
              <a:t/>
            </a:r>
            <a:br>
              <a:rPr lang="es-ES" dirty="0" smtClean="0"/>
            </a:b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214414" y="357166"/>
            <a:ext cx="6858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Si Hay Qué Ser Minero, </a:t>
            </a:r>
          </a:p>
          <a:p>
            <a:r>
              <a:rPr lang="es-ES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Romper El Pico En El Hierro </a:t>
            </a:r>
          </a:p>
          <a:p>
            <a:r>
              <a:rPr lang="es-ES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No Importa El </a:t>
            </a:r>
            <a:r>
              <a:rPr lang="es-ES" sz="40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Creeper</a:t>
            </a:r>
            <a:r>
              <a:rPr lang="es-ES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Qué Venga Pa' Qué Sepas Qué Te Quiero </a:t>
            </a:r>
          </a:p>
          <a:p>
            <a:r>
              <a:rPr lang="es-ES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Como Un Buen Minero, Me Juego La Vida Por </a:t>
            </a:r>
            <a:r>
              <a:rPr lang="es-ES" sz="40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Tiiiiii</a:t>
            </a:r>
            <a:r>
              <a:rPr lang="es-ES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... </a:t>
            </a:r>
            <a:endParaRPr lang="es-E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s-ES" dirty="0" smtClean="0"/>
          </a:p>
          <a:p>
            <a:r>
              <a:rPr lang="es-ES" dirty="0" smtClean="0">
                <a:solidFill>
                  <a:schemeClr val="accent2">
                    <a:lumMod val="50000"/>
                  </a:schemeClr>
                </a:solidFill>
              </a:rPr>
              <a:t>Y Te Cuentan Qué Ya Me Vieron Solitario En La </a:t>
            </a:r>
            <a:r>
              <a:rPr lang="es-ES" dirty="0" err="1" smtClean="0">
                <a:solidFill>
                  <a:schemeClr val="accent2">
                    <a:lumMod val="50000"/>
                  </a:schemeClr>
                </a:solidFill>
              </a:rPr>
              <a:t>Habitacion</a:t>
            </a:r>
            <a:r>
              <a:rPr lang="es-E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r>
              <a:rPr lang="es-ES" dirty="0" smtClean="0">
                <a:solidFill>
                  <a:schemeClr val="accent2">
                    <a:lumMod val="50000"/>
                  </a:schemeClr>
                </a:solidFill>
              </a:rPr>
              <a:t>Qué Ya No Duermo Y </a:t>
            </a:r>
            <a:r>
              <a:rPr lang="es-ES" dirty="0" err="1" smtClean="0">
                <a:solidFill>
                  <a:schemeClr val="accent2">
                    <a:lumMod val="50000"/>
                  </a:schemeClr>
                </a:solidFill>
              </a:rPr>
              <a:t>Desvsario</a:t>
            </a:r>
            <a:r>
              <a:rPr lang="es-ES" dirty="0" smtClean="0">
                <a:solidFill>
                  <a:schemeClr val="accent2">
                    <a:lumMod val="50000"/>
                  </a:schemeClr>
                </a:solidFill>
              </a:rPr>
              <a:t>... </a:t>
            </a:r>
          </a:p>
          <a:p>
            <a:r>
              <a:rPr lang="es-ES" dirty="0" smtClean="0">
                <a:solidFill>
                  <a:schemeClr val="accent2">
                    <a:lumMod val="50000"/>
                  </a:schemeClr>
                </a:solidFill>
              </a:rPr>
              <a:t>Qué A Las Gallinas No Les Doy Amor [Cara De Gallina Triste :( </a:t>
            </a:r>
            <a:r>
              <a:rPr lang="es-ES" dirty="0" err="1" smtClean="0">
                <a:solidFill>
                  <a:schemeClr val="accent2">
                    <a:lumMod val="50000"/>
                  </a:schemeClr>
                </a:solidFill>
              </a:rPr>
              <a:t>xD</a:t>
            </a:r>
            <a:r>
              <a:rPr lang="es-ES" dirty="0" smtClean="0">
                <a:solidFill>
                  <a:schemeClr val="accent2">
                    <a:lumMod val="50000"/>
                  </a:schemeClr>
                </a:solidFill>
              </a:rPr>
              <a:t>] </a:t>
            </a:r>
          </a:p>
          <a:p>
            <a:r>
              <a:rPr lang="es-ES" dirty="0" smtClean="0">
                <a:solidFill>
                  <a:schemeClr val="accent2">
                    <a:lumMod val="50000"/>
                  </a:schemeClr>
                </a:solidFill>
              </a:rPr>
              <a:t>¿Y Tu Por Donde Estas? </a:t>
            </a:r>
          </a:p>
          <a:p>
            <a:r>
              <a:rPr lang="es-ES" dirty="0" smtClean="0">
                <a:solidFill>
                  <a:schemeClr val="accent2">
                    <a:lumMod val="50000"/>
                  </a:schemeClr>
                </a:solidFill>
              </a:rPr>
              <a:t>Qué La </a:t>
            </a:r>
            <a:r>
              <a:rPr lang="es-ES" dirty="0" err="1" smtClean="0">
                <a:solidFill>
                  <a:schemeClr val="accent2">
                    <a:lumMod val="50000"/>
                  </a:schemeClr>
                </a:solidFill>
              </a:rPr>
              <a:t>Presion</a:t>
            </a:r>
            <a:r>
              <a:rPr lang="es-ES" dirty="0" smtClean="0">
                <a:solidFill>
                  <a:schemeClr val="accent2">
                    <a:lumMod val="50000"/>
                  </a:schemeClr>
                </a:solidFill>
              </a:rPr>
              <a:t> Me Va A Matar </a:t>
            </a:r>
          </a:p>
          <a:p>
            <a:r>
              <a:rPr lang="es-ES" dirty="0" smtClean="0">
                <a:solidFill>
                  <a:schemeClr val="accent2">
                    <a:lumMod val="50000"/>
                  </a:schemeClr>
                </a:solidFill>
              </a:rPr>
              <a:t>Te Picare Vuelve </a:t>
            </a:r>
            <a:r>
              <a:rPr lang="es-ES" dirty="0" err="1" smtClean="0">
                <a:solidFill>
                  <a:schemeClr val="accent2">
                    <a:lumMod val="50000"/>
                  </a:schemeClr>
                </a:solidFill>
              </a:rPr>
              <a:t>Conmuigo</a:t>
            </a:r>
            <a:r>
              <a:rPr lang="es-ES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</a:p>
          <a:p>
            <a:r>
              <a:rPr lang="es-ES" dirty="0" smtClean="0">
                <a:solidFill>
                  <a:schemeClr val="accent2">
                    <a:lumMod val="50000"/>
                  </a:schemeClr>
                </a:solidFill>
              </a:rPr>
              <a:t>Y QUÉ TU NO SAVES [Cara De </a:t>
            </a:r>
            <a:r>
              <a:rPr lang="es-ES" dirty="0" err="1" smtClean="0">
                <a:solidFill>
                  <a:schemeClr val="accent2">
                    <a:lumMod val="50000"/>
                  </a:schemeClr>
                </a:solidFill>
              </a:rPr>
              <a:t>Creeper</a:t>
            </a:r>
            <a:r>
              <a:rPr lang="es-ES" dirty="0" smtClean="0">
                <a:solidFill>
                  <a:schemeClr val="accent2">
                    <a:lumMod val="50000"/>
                  </a:schemeClr>
                </a:solidFill>
              </a:rPr>
              <a:t>] </a:t>
            </a:r>
          </a:p>
          <a:p>
            <a:r>
              <a:rPr lang="es-ES" dirty="0" smtClean="0">
                <a:solidFill>
                  <a:schemeClr val="accent2">
                    <a:lumMod val="50000"/>
                  </a:schemeClr>
                </a:solidFill>
              </a:rPr>
              <a:t>Qué Yo Te Necesito Como El Horno Al Coal... </a:t>
            </a:r>
          </a:p>
          <a:p>
            <a:r>
              <a:rPr lang="es-ES" dirty="0" smtClean="0">
                <a:solidFill>
                  <a:schemeClr val="accent2">
                    <a:lumMod val="50000"/>
                  </a:schemeClr>
                </a:solidFill>
              </a:rPr>
              <a:t>Diamante, Si Yo Te Encuentro Te Pico </a:t>
            </a:r>
            <a:r>
              <a:rPr lang="es-ES" dirty="0" err="1" smtClean="0">
                <a:solidFill>
                  <a:schemeClr val="accent2">
                    <a:lumMod val="50000"/>
                  </a:schemeClr>
                </a:solidFill>
              </a:rPr>
              <a:t>Toa</a:t>
            </a:r>
            <a:r>
              <a:rPr lang="es-ES" dirty="0" smtClean="0">
                <a:solidFill>
                  <a:schemeClr val="accent2">
                    <a:lumMod val="50000"/>
                  </a:schemeClr>
                </a:solidFill>
              </a:rPr>
              <a:t>' </a:t>
            </a:r>
          </a:p>
          <a:p>
            <a:r>
              <a:rPr lang="es-ES" dirty="0" smtClean="0">
                <a:solidFill>
                  <a:schemeClr val="accent2">
                    <a:lumMod val="50000"/>
                  </a:schemeClr>
                </a:solidFill>
              </a:rPr>
              <a:t>Te Vi </a:t>
            </a:r>
            <a:r>
              <a:rPr lang="es-ES" dirty="0" err="1" smtClean="0">
                <a:solidFill>
                  <a:schemeClr val="accent2">
                    <a:lumMod val="50000"/>
                  </a:schemeClr>
                </a:solidFill>
              </a:rPr>
              <a:t>Asi</a:t>
            </a:r>
            <a:r>
              <a:rPr lang="es-ES" dirty="0" smtClean="0">
                <a:solidFill>
                  <a:schemeClr val="accent2">
                    <a:lumMod val="50000"/>
                  </a:schemeClr>
                </a:solidFill>
              </a:rPr>
              <a:t> De Frente Qué Tremendo Impacto, Pa' Picarte Un Poquito Dime... 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5">
                    <a:lumMod val="75000"/>
                  </a:schemeClr>
                </a:solidFill>
              </a:rPr>
              <a:t>Si Hay Qué Ser Minero, </a:t>
            </a:r>
          </a:p>
          <a:p>
            <a:r>
              <a:rPr lang="es-ES" dirty="0" smtClean="0">
                <a:solidFill>
                  <a:schemeClr val="accent5">
                    <a:lumMod val="75000"/>
                  </a:schemeClr>
                </a:solidFill>
              </a:rPr>
              <a:t>Romper El Pico En El Hierro </a:t>
            </a:r>
          </a:p>
          <a:p>
            <a:r>
              <a:rPr lang="es-ES" dirty="0" smtClean="0">
                <a:solidFill>
                  <a:schemeClr val="accent5">
                    <a:lumMod val="75000"/>
                  </a:schemeClr>
                </a:solidFill>
              </a:rPr>
              <a:t>No Importa El </a:t>
            </a:r>
            <a:r>
              <a:rPr lang="es-ES" dirty="0" err="1" smtClean="0">
                <a:solidFill>
                  <a:schemeClr val="accent5">
                    <a:lumMod val="75000"/>
                  </a:schemeClr>
                </a:solidFill>
              </a:rPr>
              <a:t>Creeper</a:t>
            </a:r>
            <a:r>
              <a:rPr lang="es-ES" dirty="0" smtClean="0">
                <a:solidFill>
                  <a:schemeClr val="accent5">
                    <a:lumMod val="75000"/>
                  </a:schemeClr>
                </a:solidFill>
              </a:rPr>
              <a:t> Qué Venga Pa' Qué Sepas Qué Te Quiero </a:t>
            </a:r>
          </a:p>
          <a:p>
            <a:r>
              <a:rPr lang="es-ES" dirty="0" smtClean="0">
                <a:solidFill>
                  <a:schemeClr val="accent5">
                    <a:lumMod val="75000"/>
                  </a:schemeClr>
                </a:solidFill>
              </a:rPr>
              <a:t>Como Un Buen Minero, Me Juego La Vida Por </a:t>
            </a:r>
            <a:r>
              <a:rPr lang="es-ES" dirty="0" err="1" smtClean="0">
                <a:solidFill>
                  <a:schemeClr val="accent5">
                    <a:lumMod val="75000"/>
                  </a:schemeClr>
                </a:solidFill>
              </a:rPr>
              <a:t>Tiiiiii</a:t>
            </a:r>
            <a:r>
              <a:rPr lang="es-ES" dirty="0" smtClean="0">
                <a:solidFill>
                  <a:schemeClr val="accent5">
                    <a:lumMod val="75000"/>
                  </a:schemeClr>
                </a:solidFill>
              </a:rPr>
              <a:t>... 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solidFill>
                  <a:schemeClr val="bg2">
                    <a:lumMod val="25000"/>
                  </a:schemeClr>
                </a:solidFill>
              </a:rPr>
              <a:t>Y De La Nieve Al Desierto, Sí Qué Te Necesito... </a:t>
            </a:r>
          </a:p>
          <a:p>
            <a:r>
              <a:rPr lang="es-ES" dirty="0" smtClean="0">
                <a:solidFill>
                  <a:schemeClr val="bg2">
                    <a:lumMod val="25000"/>
                  </a:schemeClr>
                </a:solidFill>
              </a:rPr>
              <a:t>Y De La Jungla A Los Prados, Quiero Qué </a:t>
            </a:r>
            <a:r>
              <a:rPr lang="es-ES" dirty="0" err="1" smtClean="0">
                <a:solidFill>
                  <a:schemeClr val="bg2">
                    <a:lumMod val="25000"/>
                  </a:schemeClr>
                </a:solidFill>
              </a:rPr>
              <a:t>Estes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bg2">
                    <a:lumMod val="25000"/>
                  </a:schemeClr>
                </a:solidFill>
              </a:rPr>
              <a:t>Conmuigo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r>
              <a:rPr lang="es-ES" dirty="0" smtClean="0">
                <a:solidFill>
                  <a:schemeClr val="bg2">
                    <a:lumMod val="25000"/>
                  </a:schemeClr>
                </a:solidFill>
              </a:rPr>
              <a:t>Y Bajo Tierra Mi Amor, </a:t>
            </a:r>
          </a:p>
          <a:p>
            <a:r>
              <a:rPr lang="es-ES" dirty="0" smtClean="0">
                <a:solidFill>
                  <a:schemeClr val="bg2">
                    <a:lumMod val="25000"/>
                  </a:schemeClr>
                </a:solidFill>
              </a:rPr>
              <a:t>En El Agua Tu Y Yo. </a:t>
            </a:r>
          </a:p>
          <a:p>
            <a:r>
              <a:rPr lang="es-ES" dirty="0" smtClean="0">
                <a:solidFill>
                  <a:schemeClr val="bg2">
                    <a:lumMod val="25000"/>
                  </a:schemeClr>
                </a:solidFill>
              </a:rPr>
              <a:t>No Importa Mi Amada, </a:t>
            </a:r>
          </a:p>
          <a:p>
            <a:r>
              <a:rPr lang="es-ES" dirty="0" smtClean="0"/>
              <a:t/>
            </a:r>
            <a:br>
              <a:rPr lang="es-ES" dirty="0" smtClean="0"/>
            </a:br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Si Hay Qué Ser Minero, </a:t>
            </a:r>
          </a:p>
          <a:p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Romper El Pico En El Hierro </a:t>
            </a:r>
          </a:p>
          <a:p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No Importa El </a:t>
            </a:r>
            <a:r>
              <a:rPr lang="es-ES" dirty="0" err="1" smtClean="0">
                <a:solidFill>
                  <a:schemeClr val="accent6">
                    <a:lumMod val="75000"/>
                  </a:schemeClr>
                </a:solidFill>
              </a:rPr>
              <a:t>Creeper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 Qué Venga Pa' Qué Sepas Qué Te Quiero </a:t>
            </a:r>
          </a:p>
          <a:p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Como Un Buen Minero, Me Juego La Vida Por </a:t>
            </a:r>
            <a:r>
              <a:rPr lang="es-ES" dirty="0" err="1" smtClean="0">
                <a:solidFill>
                  <a:schemeClr val="accent6">
                    <a:lumMod val="75000"/>
                  </a:schemeClr>
                </a:solidFill>
              </a:rPr>
              <a:t>Tiiiiii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... 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643182"/>
            <a:ext cx="7072362" cy="2786082"/>
          </a:xfrm>
        </p:spPr>
        <p:txBody>
          <a:bodyPr>
            <a:normAutofit/>
          </a:bodyPr>
          <a:lstStyle/>
          <a:p>
            <a:r>
              <a:rPr lang="es-ES" dirty="0" smtClean="0">
                <a:hlinkClick r:id="rId2"/>
              </a:rPr>
              <a:t>https://</a:t>
            </a:r>
            <a:r>
              <a:rPr lang="es-ES" dirty="0" smtClean="0">
                <a:hlinkClick r:id="rId2"/>
              </a:rPr>
              <a:t>www.youtube.com/watch?v=qG5gXRC9WZo&amp;x-yt-cl=85027636&amp;x-yt-ts=1422503916</a:t>
            </a:r>
            <a:r>
              <a:rPr lang="es-ES" dirty="0" smtClean="0"/>
              <a:t>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262</Words>
  <PresentationFormat>Presentación en pantalla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https://www.youtube.com/watch?v=qG5gXRC9WZo&amp;x-yt-cl=85027636&amp;x-yt-ts=1422503916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Usuario</cp:lastModifiedBy>
  <cp:revision>9</cp:revision>
  <dcterms:modified xsi:type="dcterms:W3CDTF">2015-01-29T12:28:00Z</dcterms:modified>
</cp:coreProperties>
</file>