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64C7D-F9F3-4AEC-A2FF-3F151ACE33D8}" type="datetimeFigureOut">
              <a:rPr lang="es-ES" smtClean="0"/>
              <a:pPr/>
              <a:t>19/02/2015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3F183-885B-4A02-8818-61E1B3E522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Hacerlo en casa en el ordenador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F183-885B-4A02-8818-61E1B3E5224E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Seguir en</a:t>
            </a:r>
            <a:r>
              <a:rPr lang="es-ES" baseline="0" dirty="0" smtClean="0"/>
              <a:t> casa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F183-885B-4A02-8818-61E1B3E5224E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F183-885B-4A02-8818-61E1B3E5224E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F183-885B-4A02-8818-61E1B3E5224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3B09-B174-4690-ABE7-4506EBC31B86}" type="datetimeFigureOut">
              <a:rPr lang="es-ES" smtClean="0"/>
              <a:pPr/>
              <a:t>19/02/2015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B32C-7143-47F2-9609-11D661F93C5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s sims 4 Inic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5984" y="142852"/>
            <a:ext cx="3985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2º Amistades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285860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amistades en los sims  4  son preciosas.</a:t>
            </a:r>
          </a:p>
          <a:p>
            <a:r>
              <a:rPr lang="es-ES" dirty="0" smtClean="0"/>
              <a:t>Puedes hacer una amistad solo con salir por la calle y saludar a la gente eso si perder una amistad es fácil pero recuperarla no.</a:t>
            </a:r>
            <a:endParaRPr lang="es-ES" dirty="0"/>
          </a:p>
        </p:txBody>
      </p:sp>
      <p:pic>
        <p:nvPicPr>
          <p:cNvPr id="4" name="3 Imagen" descr="conversac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142984"/>
            <a:ext cx="4786314" cy="5715016"/>
          </a:xfrm>
          <a:prstGeom prst="rect">
            <a:avLst/>
          </a:prstGeom>
        </p:spPr>
      </p:pic>
      <p:pic>
        <p:nvPicPr>
          <p:cNvPr id="5" name="4 Imagen" descr="pele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35768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57356" y="214290"/>
            <a:ext cx="5287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Profesiones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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2844" y="1285860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Profesiones:</a:t>
            </a:r>
          </a:p>
          <a:p>
            <a:r>
              <a:rPr lang="es-ES" dirty="0" smtClean="0"/>
              <a:t>Para elegir una </a:t>
            </a:r>
            <a:r>
              <a:rPr lang="es-ES" dirty="0" err="1" smtClean="0"/>
              <a:t>profesion</a:t>
            </a:r>
            <a:r>
              <a:rPr lang="es-ES" dirty="0" smtClean="0"/>
              <a:t> da clic en el ordenador o en el </a:t>
            </a:r>
            <a:r>
              <a:rPr lang="es-ES" dirty="0" err="1" smtClean="0"/>
              <a:t>movil</a:t>
            </a:r>
            <a:r>
              <a:rPr lang="es-ES" dirty="0" smtClean="0"/>
              <a:t> y dale a encontrar </a:t>
            </a:r>
            <a:r>
              <a:rPr lang="es-ES" dirty="0" err="1" smtClean="0"/>
              <a:t>profesion</a:t>
            </a:r>
            <a:endParaRPr lang="es-ES" dirty="0" smtClean="0"/>
          </a:p>
          <a:p>
            <a:r>
              <a:rPr lang="es-ES" dirty="0" smtClean="0"/>
              <a:t>O simplemente en el bolsillo de la maleta que hay abajo darle a encontrar trabajo.</a:t>
            </a:r>
            <a:endParaRPr lang="es-ES" dirty="0"/>
          </a:p>
        </p:txBody>
      </p:sp>
      <p:pic>
        <p:nvPicPr>
          <p:cNvPr id="4" name="3 Imagen" descr="Profesiones sims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9144000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s sims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14348" y="1500174"/>
            <a:ext cx="65722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1" u="sng" dirty="0" smtClean="0">
                <a:solidFill>
                  <a:srgbClr val="FF0000"/>
                </a:solidFill>
              </a:rPr>
              <a:t>1- </a:t>
            </a:r>
            <a:r>
              <a:rPr lang="es-ES" sz="4000" b="1" i="1" u="sng" dirty="0" smtClean="0">
                <a:solidFill>
                  <a:srgbClr val="FF0000"/>
                </a:solidFill>
                <a:hlinkClick r:id="rId3" action="ppaction://hlinksldjump"/>
              </a:rPr>
              <a:t>¿Que son los sims 4?</a:t>
            </a:r>
            <a:endParaRPr lang="es-ES" sz="4000" b="1" i="1" u="sng" dirty="0" smtClean="0">
              <a:solidFill>
                <a:srgbClr val="FF0000"/>
              </a:solidFill>
            </a:endParaRPr>
          </a:p>
          <a:p>
            <a:r>
              <a:rPr lang="es-ES" sz="4000" b="1" i="1" u="sng" dirty="0" smtClean="0">
                <a:solidFill>
                  <a:srgbClr val="FF0000"/>
                </a:solidFill>
              </a:rPr>
              <a:t>2-</a:t>
            </a:r>
            <a:r>
              <a:rPr lang="es-ES" sz="4000" b="1" i="1" u="sng" dirty="0" smtClean="0">
                <a:solidFill>
                  <a:srgbClr val="FF0000"/>
                </a:solidFill>
                <a:hlinkClick r:id="rId4" action="ppaction://hlinksldjump"/>
              </a:rPr>
              <a:t> Como han evolucionado los sims</a:t>
            </a:r>
            <a:endParaRPr lang="es-ES" sz="4000" b="1" i="1" u="sng" dirty="0" smtClean="0">
              <a:solidFill>
                <a:srgbClr val="FF0000"/>
              </a:solidFill>
            </a:endParaRPr>
          </a:p>
          <a:p>
            <a:r>
              <a:rPr lang="es-ES" sz="4000" b="1" i="1" u="sng" dirty="0" smtClean="0">
                <a:solidFill>
                  <a:srgbClr val="FF0000"/>
                </a:solidFill>
              </a:rPr>
              <a:t>3- </a:t>
            </a:r>
            <a:r>
              <a:rPr lang="es-ES" sz="4000" b="1" i="1" u="sng" dirty="0" smtClean="0">
                <a:solidFill>
                  <a:srgbClr val="FF0000"/>
                </a:solidFill>
                <a:hlinkClick r:id="rId4" action="ppaction://hlinksldjump"/>
              </a:rPr>
              <a:t>Novedades</a:t>
            </a:r>
            <a:endParaRPr lang="es-ES" sz="4000" b="1" i="1" u="sng" dirty="0" smtClean="0">
              <a:solidFill>
                <a:srgbClr val="FF0000"/>
              </a:solidFill>
            </a:endParaRPr>
          </a:p>
          <a:p>
            <a:r>
              <a:rPr lang="es-ES" sz="4000" b="1" i="1" u="sng" dirty="0" smtClean="0">
                <a:solidFill>
                  <a:srgbClr val="FF0000"/>
                </a:solidFill>
              </a:rPr>
              <a:t>4-</a:t>
            </a:r>
            <a:r>
              <a:rPr lang="es-ES" sz="4000" b="1" i="1" u="sng" dirty="0" smtClean="0">
                <a:solidFill>
                  <a:srgbClr val="FF0000"/>
                </a:solidFill>
                <a:hlinkClick r:id="rId5" action="ppaction://hlinksldjump"/>
              </a:rPr>
              <a:t>Modo crear un sim</a:t>
            </a:r>
            <a:endParaRPr lang="es-ES" sz="4000" b="1" i="1" u="sng" dirty="0" smtClean="0">
              <a:solidFill>
                <a:srgbClr val="FF0000"/>
              </a:solidFill>
            </a:endParaRPr>
          </a:p>
          <a:p>
            <a:r>
              <a:rPr lang="es-ES" sz="4000" b="1" i="1" u="sng" dirty="0" smtClean="0">
                <a:solidFill>
                  <a:srgbClr val="FF0000"/>
                </a:solidFill>
              </a:rPr>
              <a:t>5-</a:t>
            </a:r>
            <a:r>
              <a:rPr lang="es-ES" sz="4000" b="1" i="1" u="sng" dirty="0" smtClean="0">
                <a:solidFill>
                  <a:srgbClr val="FF0000"/>
                </a:solidFill>
                <a:hlinkClick r:id="rId6" action="ppaction://hlinksldjump"/>
              </a:rPr>
              <a:t>Vivir una vida</a:t>
            </a:r>
            <a:endParaRPr lang="es-ES" sz="4000" b="1" i="1" u="sng" dirty="0" smtClean="0">
              <a:solidFill>
                <a:srgbClr val="FF0000"/>
              </a:solidFill>
            </a:endParaRPr>
          </a:p>
          <a:p>
            <a:r>
              <a:rPr lang="es-ES" sz="4000" b="1" i="1" u="sng" dirty="0" smtClean="0">
                <a:solidFill>
                  <a:srgbClr val="FF0000"/>
                </a:solidFill>
                <a:hlinkClick r:id="rId7" action="ppaction://hlinksldjump"/>
              </a:rPr>
              <a:t>6-Profesiones</a:t>
            </a:r>
            <a:endParaRPr lang="es-ES" sz="4000" b="1" i="1" u="sng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14282" y="285728"/>
            <a:ext cx="55493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Índice</a:t>
            </a:r>
            <a:endParaRPr lang="es-E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de pantalla los sims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28596" y="285728"/>
            <a:ext cx="50006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¿Qué son los sims 4?</a:t>
            </a:r>
          </a:p>
          <a:p>
            <a:r>
              <a:rPr lang="es-ES" sz="3200" b="1" i="1" dirty="0" smtClean="0"/>
              <a:t>Bienvenidos al mundo de los </a:t>
            </a:r>
          </a:p>
          <a:p>
            <a:r>
              <a:rPr lang="es-ES" sz="3200" b="1" i="1" dirty="0" smtClean="0"/>
              <a:t>Sims 4.</a:t>
            </a:r>
          </a:p>
          <a:p>
            <a:r>
              <a:rPr lang="es-ES" sz="3200" b="1" i="1" dirty="0" smtClean="0"/>
              <a:t>Este juego esta creado por </a:t>
            </a:r>
          </a:p>
          <a:p>
            <a:r>
              <a:rPr lang="es-ES" sz="3200" b="1" i="1" dirty="0" smtClean="0"/>
              <a:t>Electronic Arts. Es un simulador de la vida real.</a:t>
            </a:r>
          </a:p>
          <a:p>
            <a:r>
              <a:rPr lang="es-ES" sz="3200" b="1" i="1" dirty="0" smtClean="0"/>
              <a:t>Y en este libro os vamos a mostrar como jugar ,sus características y mucho más.</a:t>
            </a:r>
            <a:endParaRPr lang="es-E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Como han evolucionado los sims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171448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Los sims han evolucionado mucho desde que empezaron a sacar los sims ,pues aparte de los sims 4 también han hecho: los sims , los sims 2,los sims 3 y ahora han sacado los sims 4</a:t>
            </a:r>
            <a:endParaRPr lang="es-ES" sz="2400" dirty="0"/>
          </a:p>
        </p:txBody>
      </p:sp>
      <p:pic>
        <p:nvPicPr>
          <p:cNvPr id="7" name="6 Imagen" descr="evolucion los sims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914400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5918" y="0"/>
            <a:ext cx="5335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Novedades</a:t>
            </a:r>
            <a:endParaRPr lang="es-ES" sz="66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57161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dirty="0" smtClean="0"/>
              <a:t>¿Qué novedades hay?</a:t>
            </a:r>
          </a:p>
          <a:p>
            <a:r>
              <a:rPr lang="es-ES" dirty="0" smtClean="0"/>
              <a:t>La pregunta es un tanto ambigua. Si nunca has jugado a una entrega de Los </a:t>
            </a:r>
            <a:r>
              <a:rPr lang="es-ES" dirty="0" err="1" smtClean="0"/>
              <a:t>sims</a:t>
            </a:r>
            <a:r>
              <a:rPr lang="es-ES" dirty="0" smtClean="0"/>
              <a:t>, entonces todo es nuevo para ti. E incluso aunque hayas jugado a otras entregas, la respuesta de esta pregunta depende a las expansiones que hayas jugado.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214290"/>
            <a:ext cx="69294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Modo crear un Sim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 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714488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00B050"/>
                </a:solidFill>
              </a:rPr>
              <a:t>La herramienta crear un sim esta totalmente actualizada pues puedes modificar cualquier cosa: los ojos, la nariz y muchas cosas más.</a:t>
            </a:r>
          </a:p>
        </p:txBody>
      </p:sp>
      <p:pic>
        <p:nvPicPr>
          <p:cNvPr id="4" name="3 Imagen" descr="elvira crear un s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643182"/>
            <a:ext cx="5786446" cy="4214818"/>
          </a:xfrm>
          <a:prstGeom prst="rect">
            <a:avLst/>
          </a:prstGeom>
        </p:spPr>
      </p:pic>
      <p:pic>
        <p:nvPicPr>
          <p:cNvPr id="5" name="4 Imagen" descr="índic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4686"/>
            <a:ext cx="3357554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100" y="0"/>
            <a:ext cx="74295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s-E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Vivir una vida</a:t>
            </a:r>
            <a:endParaRPr lang="es-E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1357298"/>
            <a:ext cx="2286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En este capítulo vamos a ver como es la vida de los sims , como tener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Una familia etc.</a:t>
            </a:r>
          </a:p>
          <a:p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En este capitulo descubriremos como son los mundos, habilidades que pueden desarrollar los sims, como cuidar a los bebes y un montón de cosas.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los sims 4 famili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071546"/>
            <a:ext cx="5929323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214290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mundos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1142984"/>
            <a:ext cx="242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Existen 2 mundos en los sims 4:willow creek y oasis springs.</a:t>
            </a:r>
            <a:endParaRPr lang="es-ES" dirty="0"/>
          </a:p>
        </p:txBody>
      </p:sp>
      <p:pic>
        <p:nvPicPr>
          <p:cNvPr id="4" name="3 Imagen" descr="lso sims 4 willow cree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4786314" cy="4572008"/>
          </a:xfrm>
          <a:prstGeom prst="rect">
            <a:avLst/>
          </a:prstGeom>
        </p:spPr>
      </p:pic>
      <p:pic>
        <p:nvPicPr>
          <p:cNvPr id="5" name="4 Imagen" descr="Oasis_Springs_suns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285992"/>
            <a:ext cx="4357686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1º Parte como formar una familia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4282" y="1643050"/>
            <a:ext cx="300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Esta parte del capitulo se puede hacer desde crear un sim haciendo un novio una novia y el niño o la niña pero se puede hacer creando un sim y buscarle pareja</a:t>
            </a:r>
          </a:p>
          <a:p>
            <a:r>
              <a:rPr lang="es-ES" b="1" i="1" dirty="0" smtClean="0">
                <a:solidFill>
                  <a:srgbClr val="FF0000"/>
                </a:solidFill>
              </a:rPr>
              <a:t>Atención: no todas las parejas acaban bien osea que tienes que elegir la/el chico/a de sus sueños para los sims.</a:t>
            </a:r>
            <a:endParaRPr lang="es-ES" b="1" i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929198"/>
            <a:ext cx="3214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Nota:</a:t>
            </a:r>
          </a:p>
          <a:p>
            <a:r>
              <a:rPr lang="es-ES" b="1" dirty="0" smtClean="0"/>
              <a:t>No puedes crear un bebe en el modo crear un sim lo tendrás que desarrollar mientras juegas.</a:t>
            </a:r>
            <a:endParaRPr lang="es-ES" b="1" dirty="0"/>
          </a:p>
        </p:txBody>
      </p:sp>
      <p:pic>
        <p:nvPicPr>
          <p:cNvPr id="5" name="4 Imagen" descr="parej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571612"/>
            <a:ext cx="3429024" cy="5286388"/>
          </a:xfrm>
          <a:prstGeom prst="rect">
            <a:avLst/>
          </a:prstGeom>
        </p:spPr>
      </p:pic>
      <p:pic>
        <p:nvPicPr>
          <p:cNvPr id="6" name="5 Imagen" descr="parejas los sims 4 rompiend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571612"/>
            <a:ext cx="2571736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430</Words>
  <Application>Microsoft Office PowerPoint</Application>
  <PresentationFormat>Presentación en pantalla (4:3)</PresentationFormat>
  <Paragraphs>45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w7007</dc:creator>
  <cp:lastModifiedBy>Saco</cp:lastModifiedBy>
  <cp:revision>21</cp:revision>
  <dcterms:created xsi:type="dcterms:W3CDTF">2015-02-02T12:08:02Z</dcterms:created>
  <dcterms:modified xsi:type="dcterms:W3CDTF">2015-02-19T12:32:10Z</dcterms:modified>
</cp:coreProperties>
</file>