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233A8-FF84-4841-B7CA-C162B9D4304D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4B32-B792-4474-8CA9-F9F095A491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A4B32-B792-4474-8CA9-F9F095A4917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brochetta-de-salchichc3b3n-fresco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116"/>
            <a:ext cx="9286908" cy="5286412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571604" y="357166"/>
            <a:ext cx="595509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BROCHETAS</a:t>
            </a:r>
            <a:endParaRPr lang="es-ES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s-ES" dirty="0" smtClean="0"/>
              <a:t>4 </a:t>
            </a:r>
            <a:r>
              <a:rPr lang="es-ES" dirty="0" smtClean="0"/>
              <a:t>palillos chinos largos</a:t>
            </a:r>
          </a:p>
          <a:p>
            <a:r>
              <a:rPr lang="es-ES" dirty="0" smtClean="0"/>
              <a:t>1.500 g de </a:t>
            </a:r>
            <a:r>
              <a:rPr lang="es-ES" dirty="0" err="1" smtClean="0"/>
              <a:t>bacon</a:t>
            </a:r>
            <a:endParaRPr lang="es-ES" dirty="0" smtClean="0"/>
          </a:p>
          <a:p>
            <a:r>
              <a:rPr lang="es-ES" dirty="0" smtClean="0"/>
              <a:t>1 KG de solomillo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0"/>
            <a:ext cx="457203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INGREDIENTES</a:t>
            </a:r>
            <a:endParaRPr lang="es-ES" sz="5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preparacion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s-ES" dirty="0" smtClean="0"/>
              <a:t>Cortar el solomillo en cuadraditos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428860" y="1214422"/>
            <a:ext cx="3571900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1 PASO</a:t>
            </a:r>
            <a:endParaRPr lang="es-E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es-ES" dirty="0" smtClean="0"/>
              <a:t>2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s-ES" dirty="0" smtClean="0"/>
              <a:t>Clavar el solomillo en los palillos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3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 smtClean="0"/>
              <a:t>ERROLLAR EL SOLOMILLO EN EL BACON</a:t>
            </a:r>
            <a:endParaRPr lang="es-ES" dirty="0"/>
          </a:p>
        </p:txBody>
      </p:sp>
      <p:pic>
        <p:nvPicPr>
          <p:cNvPr id="4" name="3 Imagen" descr="F5TFGUI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306"/>
            <a:ext cx="9144000" cy="435769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39</Words>
  <PresentationFormat>Presentación en pantalla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preparacion</vt:lpstr>
      <vt:lpstr>2 paso</vt:lpstr>
      <vt:lpstr>3 PASO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7</cp:revision>
  <dcterms:modified xsi:type="dcterms:W3CDTF">2015-01-22T12:30:57Z</dcterms:modified>
</cp:coreProperties>
</file>