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763-D30E-4B86-AB2B-19DA6D223FC4}" type="datetimeFigureOut">
              <a:rPr lang="es-ES" smtClean="0"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E5EC-AB7C-445F-BFE5-76D02CCAF02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/>
          <a:lstStyle/>
          <a:p>
            <a:r>
              <a:rPr lang="es-ES_tradnl" dirty="0" smtClean="0"/>
              <a:t>gatos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hjsdv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1928794" cy="2071702"/>
          </a:xfrm>
          <a:prstGeom prst="rect">
            <a:avLst/>
          </a:prstGeom>
        </p:spPr>
      </p:pic>
      <p:pic>
        <p:nvPicPr>
          <p:cNvPr id="5" name="4 Imagen" descr="hjsdv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143116"/>
            <a:ext cx="1714480" cy="22431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071942"/>
            <a:ext cx="42862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485775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bvnhfgthr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143116"/>
            <a:ext cx="2071702" cy="1928826"/>
          </a:xfrm>
          <a:prstGeom prst="rect">
            <a:avLst/>
          </a:prstGeom>
        </p:spPr>
      </p:pic>
      <p:pic>
        <p:nvPicPr>
          <p:cNvPr id="14" name="13 Imagen" descr="bvnhfgthr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143117"/>
            <a:ext cx="2105025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hjfvhjnifsd hj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442913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357554" y="3000372"/>
            <a:ext cx="214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conejo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 Imagen" descr="bhjfvhjnifsd hj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0"/>
            <a:ext cx="3333750" cy="4500570"/>
          </a:xfrm>
          <a:prstGeom prst="rect">
            <a:avLst/>
          </a:prstGeom>
        </p:spPr>
      </p:pic>
      <p:pic>
        <p:nvPicPr>
          <p:cNvPr id="6" name="5 Imagen" descr="dfjnhgerjngsaelmk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08"/>
            <a:ext cx="4500562" cy="2428892"/>
          </a:xfrm>
          <a:prstGeom prst="rect">
            <a:avLst/>
          </a:prstGeom>
        </p:spPr>
      </p:pic>
      <p:pic>
        <p:nvPicPr>
          <p:cNvPr id="7" name="6 Imagen" descr="dfjnhgerjngsaelmk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4429132"/>
            <a:ext cx="4762500" cy="2428868"/>
          </a:xfrm>
          <a:prstGeom prst="rect">
            <a:avLst/>
          </a:prstGeom>
        </p:spPr>
      </p:pic>
      <p:pic>
        <p:nvPicPr>
          <p:cNvPr id="10" name="9 Imagen" descr="jhbgvlkkc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7" y="0"/>
            <a:ext cx="250033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gatos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W7002</dc:creator>
  <cp:lastModifiedBy>W7002</cp:lastModifiedBy>
  <cp:revision>7</cp:revision>
  <dcterms:created xsi:type="dcterms:W3CDTF">2015-01-15T12:05:45Z</dcterms:created>
  <dcterms:modified xsi:type="dcterms:W3CDTF">2015-01-15T12:55:24Z</dcterms:modified>
</cp:coreProperties>
</file>