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C75D-712D-4008-9056-2042C9C2BBF2}" type="datetimeFigureOut">
              <a:rPr lang="es-ES" smtClean="0"/>
              <a:t>09/02/2015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EBB2-CE17-4D03-9876-6ADA0CCB3049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09/02/2015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es-ES_tradnl" dirty="0" err="1" smtClean="0"/>
              <a:t>Littel</a:t>
            </a:r>
            <a:r>
              <a:rPr lang="es-ES_tradnl" dirty="0" smtClean="0"/>
              <a:t> </a:t>
            </a:r>
            <a:r>
              <a:rPr lang="es-ES_tradnl" dirty="0" err="1" smtClean="0"/>
              <a:t>big</a:t>
            </a:r>
            <a:r>
              <a:rPr lang="es-ES_tradnl" dirty="0" smtClean="0"/>
              <a:t> </a:t>
            </a:r>
            <a:r>
              <a:rPr lang="es-ES_tradnl" dirty="0" err="1" smtClean="0"/>
              <a:t>planet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3071802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142984"/>
            <a:ext cx="3143272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285860"/>
            <a:ext cx="3048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0" y="214290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6">
                    <a:lumMod val="50000"/>
                  </a:schemeClr>
                </a:solidFill>
              </a:rPr>
              <a:t>Antorcha humana</a:t>
            </a:r>
            <a:endParaRPr lang="es-E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29058" y="35716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FFC000"/>
                </a:solidFill>
              </a:rPr>
              <a:t>Dientes de sable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929454" y="428604"/>
            <a:ext cx="221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err="1" smtClean="0">
                <a:solidFill>
                  <a:schemeClr val="bg1">
                    <a:lumMod val="50000"/>
                  </a:schemeClr>
                </a:solidFill>
              </a:rPr>
              <a:t>phunsier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22"/>
            <a:ext cx="450056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64343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500034" y="0"/>
            <a:ext cx="357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dirty="0" smtClean="0">
                <a:solidFill>
                  <a:srgbClr val="FF0000"/>
                </a:solidFill>
              </a:rPr>
              <a:t>DERARVIL</a:t>
            </a:r>
            <a:endParaRPr lang="es-ES" sz="66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43438" y="0"/>
            <a:ext cx="45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CAPITAN AMERICA</a:t>
            </a:r>
            <a:endParaRPr lang="es-ES" sz="4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smtClean="0">
                <a:solidFill>
                  <a:srgbClr val="C00000"/>
                </a:solidFill>
              </a:rPr>
              <a:t>EL EQUIPO DE SACBOY</a:t>
            </a:r>
            <a:endParaRPr lang="es-ES" sz="7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3000364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428736"/>
            <a:ext cx="342902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500174"/>
            <a:ext cx="3071834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00034" y="357166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chemeClr val="accent6">
                    <a:lumMod val="75000"/>
                  </a:schemeClr>
                </a:solidFill>
              </a:rPr>
              <a:t>LA COSA</a:t>
            </a:r>
            <a:endParaRPr lang="es-E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71802" y="285728"/>
            <a:ext cx="3143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rgbClr val="FFFF00"/>
                </a:solidFill>
              </a:rPr>
              <a:t>PUÑO DE HIERRO</a:t>
            </a:r>
            <a:endParaRPr lang="es-ES" sz="3200" dirty="0">
              <a:solidFill>
                <a:srgbClr val="FFFF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215074" y="214290"/>
            <a:ext cx="2928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solidFill>
                  <a:schemeClr val="accent2">
                    <a:lumMod val="50000"/>
                  </a:schemeClr>
                </a:solidFill>
              </a:rPr>
              <a:t>MASACRE</a:t>
            </a:r>
            <a:endParaRPr lang="es-E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3357556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857232"/>
            <a:ext cx="3500464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7966" y="1357298"/>
            <a:ext cx="253603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42910" y="285728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5400" dirty="0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endParaRPr lang="es-E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643306" y="28572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solidFill>
                  <a:schemeClr val="bg1">
                    <a:lumMod val="50000"/>
                  </a:schemeClr>
                </a:solidFill>
              </a:rPr>
              <a:t>STAR LOR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29388" y="428604"/>
            <a:ext cx="2714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 smtClean="0">
                <a:solidFill>
                  <a:srgbClr val="00B0F0"/>
                </a:solidFill>
              </a:rPr>
              <a:t>LOBEZNO</a:t>
            </a:r>
            <a:endParaRPr lang="es-ES" sz="4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3571875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000108"/>
            <a:ext cx="307183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071546"/>
            <a:ext cx="285748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28596" y="0"/>
            <a:ext cx="27860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800" dirty="0" err="1" smtClean="0">
                <a:solidFill>
                  <a:schemeClr val="accent2">
                    <a:lumMod val="50000"/>
                  </a:schemeClr>
                </a:solidFill>
              </a:rPr>
              <a:t>thor</a:t>
            </a:r>
            <a:endParaRPr lang="es-ES" sz="8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714744" y="214290"/>
            <a:ext cx="271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smtClean="0">
                <a:solidFill>
                  <a:schemeClr val="accent6">
                    <a:lumMod val="75000"/>
                  </a:schemeClr>
                </a:solidFill>
              </a:rPr>
              <a:t>Batman</a:t>
            </a:r>
            <a:endParaRPr lang="es-E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715140" y="0"/>
            <a:ext cx="242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200" dirty="0" err="1" smtClean="0">
                <a:solidFill>
                  <a:schemeClr val="bg1">
                    <a:lumMod val="75000"/>
                  </a:schemeClr>
                </a:solidFill>
              </a:rPr>
              <a:t>flaz</a:t>
            </a:r>
            <a:endParaRPr lang="es-ES" sz="7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285860"/>
            <a:ext cx="350043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285860"/>
            <a:ext cx="3000389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8660" y="1071546"/>
            <a:ext cx="314327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142844" y="21429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 smtClean="0">
                <a:solidFill>
                  <a:schemeClr val="accent6">
                    <a:lumMod val="50000"/>
                  </a:schemeClr>
                </a:solidFill>
              </a:rPr>
              <a:t>Ojo de </a:t>
            </a:r>
            <a:r>
              <a:rPr lang="es-ES_tradnl" sz="4000" dirty="0" err="1" smtClean="0">
                <a:solidFill>
                  <a:schemeClr val="accent6">
                    <a:lumMod val="50000"/>
                  </a:schemeClr>
                </a:solidFill>
              </a:rPr>
              <a:t>halcon</a:t>
            </a:r>
            <a:endParaRPr lang="es-E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071802" y="428604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err="1" smtClean="0">
                <a:solidFill>
                  <a:srgbClr val="FF0000"/>
                </a:solidFill>
              </a:rPr>
              <a:t>spidermman</a:t>
            </a:r>
            <a:endParaRPr lang="es-ES" sz="36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29322" y="0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dirty="0" err="1" smtClean="0">
                <a:solidFill>
                  <a:srgbClr val="FFC000"/>
                </a:solidFill>
              </a:rPr>
              <a:t>pajaro</a:t>
            </a:r>
            <a:endParaRPr lang="es-ES" sz="8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321467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071546"/>
            <a:ext cx="3143259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142984"/>
            <a:ext cx="3357554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85786" y="142852"/>
            <a:ext cx="1643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venon</a:t>
            </a:r>
            <a:endParaRPr lang="es-E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500430" y="285728"/>
            <a:ext cx="285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dirty="0" err="1" smtClean="0">
                <a:solidFill>
                  <a:schemeClr val="accent3">
                    <a:lumMod val="75000"/>
                  </a:schemeClr>
                </a:solidFill>
              </a:rPr>
              <a:t>hulc</a:t>
            </a:r>
            <a:endParaRPr lang="es-E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500826" y="35716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dirty="0" smtClean="0">
                <a:solidFill>
                  <a:srgbClr val="00B050"/>
                </a:solidFill>
              </a:rPr>
              <a:t>Duende verde</a:t>
            </a:r>
            <a:endParaRPr lang="es-ES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" y="1714488"/>
            <a:ext cx="9058275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500034" y="-214338"/>
            <a:ext cx="83582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800" dirty="0" smtClean="0">
                <a:solidFill>
                  <a:schemeClr val="bg1">
                    <a:lumMod val="75000"/>
                  </a:schemeClr>
                </a:solidFill>
              </a:rPr>
              <a:t>Los amigos</a:t>
            </a:r>
            <a:endParaRPr lang="es-ES" sz="13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40</Words>
  <PresentationFormat>Presentación en pantalla (4:3)</PresentationFormat>
  <Paragraphs>23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Littel big planet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Littel big planet</dc:title>
  <dc:creator>W7002</dc:creator>
  <cp:lastModifiedBy>W7002</cp:lastModifiedBy>
  <cp:revision>14</cp:revision>
  <dcterms:created xsi:type="dcterms:W3CDTF">2015-02-02T12:07:19Z</dcterms:created>
  <dcterms:modified xsi:type="dcterms:W3CDTF">2015-02-09T12:48:51Z</dcterms:modified>
</cp:coreProperties>
</file>